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63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0CEA5E-806F-4CF4-8E4D-F0E542C8F58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23AB6B8-B359-4D55-B3EB-9B750EDC402B}">
      <dgm:prSet/>
      <dgm:spPr/>
      <dgm:t>
        <a:bodyPr/>
        <a:lstStyle/>
        <a:p>
          <a:r>
            <a:rPr kumimoji="1" lang="en-US"/>
            <a:t>History of the Project</a:t>
          </a:r>
          <a:endParaRPr lang="en-US"/>
        </a:p>
      </dgm:t>
    </dgm:pt>
    <dgm:pt modelId="{0129D487-2304-462A-B91F-E19D2149875E}" type="parTrans" cxnId="{E67B367B-A2FF-46A6-8E05-E271C452B16B}">
      <dgm:prSet/>
      <dgm:spPr/>
      <dgm:t>
        <a:bodyPr/>
        <a:lstStyle/>
        <a:p>
          <a:endParaRPr lang="en-US"/>
        </a:p>
      </dgm:t>
    </dgm:pt>
    <dgm:pt modelId="{71172EBB-87F8-43D6-9522-DE9E02A5036F}" type="sibTrans" cxnId="{E67B367B-A2FF-46A6-8E05-E271C452B16B}">
      <dgm:prSet/>
      <dgm:spPr/>
      <dgm:t>
        <a:bodyPr/>
        <a:lstStyle/>
        <a:p>
          <a:endParaRPr lang="en-US"/>
        </a:p>
      </dgm:t>
    </dgm:pt>
    <dgm:pt modelId="{A8C078A4-74B3-4A19-A61B-8AB04D7497E3}">
      <dgm:prSet/>
      <dgm:spPr/>
      <dgm:t>
        <a:bodyPr/>
        <a:lstStyle/>
        <a:p>
          <a:r>
            <a:rPr lang="en-US"/>
            <a:t>Core Issues of the Project </a:t>
          </a:r>
        </a:p>
      </dgm:t>
    </dgm:pt>
    <dgm:pt modelId="{054B2DCB-4D62-485F-9E99-46A3019E9E24}" type="parTrans" cxnId="{64652B65-20E3-47A0-8DD0-E35B9041CF4F}">
      <dgm:prSet/>
      <dgm:spPr/>
      <dgm:t>
        <a:bodyPr/>
        <a:lstStyle/>
        <a:p>
          <a:endParaRPr lang="en-US"/>
        </a:p>
      </dgm:t>
    </dgm:pt>
    <dgm:pt modelId="{128C0707-F393-4EF3-9E01-7704927FF70F}" type="sibTrans" cxnId="{64652B65-20E3-47A0-8DD0-E35B9041CF4F}">
      <dgm:prSet/>
      <dgm:spPr/>
      <dgm:t>
        <a:bodyPr/>
        <a:lstStyle/>
        <a:p>
          <a:endParaRPr lang="en-US"/>
        </a:p>
      </dgm:t>
    </dgm:pt>
    <dgm:pt modelId="{B270095F-D068-44C3-9046-56237D1D536F}">
      <dgm:prSet/>
      <dgm:spPr/>
      <dgm:t>
        <a:bodyPr/>
        <a:lstStyle/>
        <a:p>
          <a:r>
            <a:rPr lang="en-US"/>
            <a:t>Objectives and Benefits</a:t>
          </a:r>
        </a:p>
      </dgm:t>
    </dgm:pt>
    <dgm:pt modelId="{05DEB1DC-73F7-4DFF-987C-DD2F3D706743}" type="parTrans" cxnId="{84A7E797-B6B1-46F7-9818-902041FD72EB}">
      <dgm:prSet/>
      <dgm:spPr/>
      <dgm:t>
        <a:bodyPr/>
        <a:lstStyle/>
        <a:p>
          <a:endParaRPr lang="en-US"/>
        </a:p>
      </dgm:t>
    </dgm:pt>
    <dgm:pt modelId="{7AEFCA99-5759-4A20-84B3-168EE1EFCE19}" type="sibTrans" cxnId="{84A7E797-B6B1-46F7-9818-902041FD72EB}">
      <dgm:prSet/>
      <dgm:spPr/>
      <dgm:t>
        <a:bodyPr/>
        <a:lstStyle/>
        <a:p>
          <a:endParaRPr lang="en-US"/>
        </a:p>
      </dgm:t>
    </dgm:pt>
    <dgm:pt modelId="{66D81C23-1E87-48E4-B5C9-535583B9AC7F}">
      <dgm:prSet/>
      <dgm:spPr/>
      <dgm:t>
        <a:bodyPr/>
        <a:lstStyle/>
        <a:p>
          <a:r>
            <a:rPr lang="en-US" dirty="0"/>
            <a:t>Current Discussion in the WG</a:t>
          </a:r>
        </a:p>
      </dgm:t>
    </dgm:pt>
    <dgm:pt modelId="{993BE047-8F30-42CF-BDD5-DE6DD5222B4F}" type="parTrans" cxnId="{E55FB893-E1D6-4DCA-96D9-6EF79C0CE69B}">
      <dgm:prSet/>
      <dgm:spPr/>
      <dgm:t>
        <a:bodyPr/>
        <a:lstStyle/>
        <a:p>
          <a:endParaRPr lang="en-US"/>
        </a:p>
      </dgm:t>
    </dgm:pt>
    <dgm:pt modelId="{362829D7-7A6A-43C4-8317-38276D8B2F37}" type="sibTrans" cxnId="{E55FB893-E1D6-4DCA-96D9-6EF79C0CE69B}">
      <dgm:prSet/>
      <dgm:spPr/>
      <dgm:t>
        <a:bodyPr/>
        <a:lstStyle/>
        <a:p>
          <a:endParaRPr lang="en-US"/>
        </a:p>
      </dgm:t>
    </dgm:pt>
    <dgm:pt modelId="{B06C2FEC-2EC1-4F85-B2B8-3CF9A7E67AB3}">
      <dgm:prSet/>
      <dgm:spPr/>
      <dgm:t>
        <a:bodyPr/>
        <a:lstStyle/>
        <a:p>
          <a:r>
            <a:rPr lang="en-US" dirty="0"/>
            <a:t>Concluding Remarks</a:t>
          </a:r>
        </a:p>
      </dgm:t>
    </dgm:pt>
    <dgm:pt modelId="{1EC1AE70-97F6-4187-B5A9-152CF1B2CB13}" type="parTrans" cxnId="{2D960B77-06EB-463B-8404-5119799B668E}">
      <dgm:prSet/>
      <dgm:spPr/>
      <dgm:t>
        <a:bodyPr/>
        <a:lstStyle/>
        <a:p>
          <a:endParaRPr lang="en-US"/>
        </a:p>
      </dgm:t>
    </dgm:pt>
    <dgm:pt modelId="{D3DF128E-B805-403D-BE6E-B079B318A9E2}" type="sibTrans" cxnId="{2D960B77-06EB-463B-8404-5119799B668E}">
      <dgm:prSet/>
      <dgm:spPr/>
      <dgm:t>
        <a:bodyPr/>
        <a:lstStyle/>
        <a:p>
          <a:endParaRPr lang="en-US"/>
        </a:p>
      </dgm:t>
    </dgm:pt>
    <dgm:pt modelId="{8B1F50C8-2557-40DC-9C0B-6D19983029D2}" type="pres">
      <dgm:prSet presAssocID="{C00CEA5E-806F-4CF4-8E4D-F0E542C8F582}" presName="vert0" presStyleCnt="0">
        <dgm:presLayoutVars>
          <dgm:dir/>
          <dgm:animOne val="branch"/>
          <dgm:animLvl val="lvl"/>
        </dgm:presLayoutVars>
      </dgm:prSet>
      <dgm:spPr/>
    </dgm:pt>
    <dgm:pt modelId="{01D18EF4-A821-44CB-904E-449196C0215B}" type="pres">
      <dgm:prSet presAssocID="{A23AB6B8-B359-4D55-B3EB-9B750EDC402B}" presName="thickLine" presStyleLbl="alignNode1" presStyleIdx="0" presStyleCnt="5"/>
      <dgm:spPr/>
    </dgm:pt>
    <dgm:pt modelId="{D7E31767-B46F-45B0-9B87-26A6CCBA9FFF}" type="pres">
      <dgm:prSet presAssocID="{A23AB6B8-B359-4D55-B3EB-9B750EDC402B}" presName="horz1" presStyleCnt="0"/>
      <dgm:spPr/>
    </dgm:pt>
    <dgm:pt modelId="{BB456D89-0BCB-4942-B4B8-2D363E8456BA}" type="pres">
      <dgm:prSet presAssocID="{A23AB6B8-B359-4D55-B3EB-9B750EDC402B}" presName="tx1" presStyleLbl="revTx" presStyleIdx="0" presStyleCnt="5"/>
      <dgm:spPr/>
    </dgm:pt>
    <dgm:pt modelId="{2E3A23E9-FF2C-49C2-9FA9-CD6FED8A650F}" type="pres">
      <dgm:prSet presAssocID="{A23AB6B8-B359-4D55-B3EB-9B750EDC402B}" presName="vert1" presStyleCnt="0"/>
      <dgm:spPr/>
    </dgm:pt>
    <dgm:pt modelId="{EB6F3B00-EAD0-4407-828A-023BAE3B724E}" type="pres">
      <dgm:prSet presAssocID="{A8C078A4-74B3-4A19-A61B-8AB04D7497E3}" presName="thickLine" presStyleLbl="alignNode1" presStyleIdx="1" presStyleCnt="5"/>
      <dgm:spPr/>
    </dgm:pt>
    <dgm:pt modelId="{95E05B3D-1E74-4A49-B70B-49E877338802}" type="pres">
      <dgm:prSet presAssocID="{A8C078A4-74B3-4A19-A61B-8AB04D7497E3}" presName="horz1" presStyleCnt="0"/>
      <dgm:spPr/>
    </dgm:pt>
    <dgm:pt modelId="{0F43248A-9AEE-400A-98B9-2EAADDB5BB4D}" type="pres">
      <dgm:prSet presAssocID="{A8C078A4-74B3-4A19-A61B-8AB04D7497E3}" presName="tx1" presStyleLbl="revTx" presStyleIdx="1" presStyleCnt="5"/>
      <dgm:spPr/>
    </dgm:pt>
    <dgm:pt modelId="{626ECD1C-F508-417A-9771-3B08EF9B569D}" type="pres">
      <dgm:prSet presAssocID="{A8C078A4-74B3-4A19-A61B-8AB04D7497E3}" presName="vert1" presStyleCnt="0"/>
      <dgm:spPr/>
    </dgm:pt>
    <dgm:pt modelId="{C1DE90CD-66FF-4726-944B-F91E23B1EBE4}" type="pres">
      <dgm:prSet presAssocID="{B270095F-D068-44C3-9046-56237D1D536F}" presName="thickLine" presStyleLbl="alignNode1" presStyleIdx="2" presStyleCnt="5"/>
      <dgm:spPr/>
    </dgm:pt>
    <dgm:pt modelId="{FD2B4232-859A-4B06-8CA3-2B9385461E24}" type="pres">
      <dgm:prSet presAssocID="{B270095F-D068-44C3-9046-56237D1D536F}" presName="horz1" presStyleCnt="0"/>
      <dgm:spPr/>
    </dgm:pt>
    <dgm:pt modelId="{B85C81BD-DE28-47D0-82AB-9299C3E5E30D}" type="pres">
      <dgm:prSet presAssocID="{B270095F-D068-44C3-9046-56237D1D536F}" presName="tx1" presStyleLbl="revTx" presStyleIdx="2" presStyleCnt="5"/>
      <dgm:spPr/>
    </dgm:pt>
    <dgm:pt modelId="{510985BC-6DED-4202-A74A-B48B92F7B574}" type="pres">
      <dgm:prSet presAssocID="{B270095F-D068-44C3-9046-56237D1D536F}" presName="vert1" presStyleCnt="0"/>
      <dgm:spPr/>
    </dgm:pt>
    <dgm:pt modelId="{BABD6450-B40B-4F02-BF0D-5AA12AD7D811}" type="pres">
      <dgm:prSet presAssocID="{66D81C23-1E87-48E4-B5C9-535583B9AC7F}" presName="thickLine" presStyleLbl="alignNode1" presStyleIdx="3" presStyleCnt="5"/>
      <dgm:spPr/>
    </dgm:pt>
    <dgm:pt modelId="{84548EC1-6A7C-43DC-AFEC-09572AC3946A}" type="pres">
      <dgm:prSet presAssocID="{66D81C23-1E87-48E4-B5C9-535583B9AC7F}" presName="horz1" presStyleCnt="0"/>
      <dgm:spPr/>
    </dgm:pt>
    <dgm:pt modelId="{B001CC28-3519-40D1-89DC-A5E3CEC51EE2}" type="pres">
      <dgm:prSet presAssocID="{66D81C23-1E87-48E4-B5C9-535583B9AC7F}" presName="tx1" presStyleLbl="revTx" presStyleIdx="3" presStyleCnt="5"/>
      <dgm:spPr/>
    </dgm:pt>
    <dgm:pt modelId="{70A0083C-3D62-4343-964C-09B9D9D0B1E1}" type="pres">
      <dgm:prSet presAssocID="{66D81C23-1E87-48E4-B5C9-535583B9AC7F}" presName="vert1" presStyleCnt="0"/>
      <dgm:spPr/>
    </dgm:pt>
    <dgm:pt modelId="{74050B71-0731-499D-8C6A-55DD46FA87AD}" type="pres">
      <dgm:prSet presAssocID="{B06C2FEC-2EC1-4F85-B2B8-3CF9A7E67AB3}" presName="thickLine" presStyleLbl="alignNode1" presStyleIdx="4" presStyleCnt="5"/>
      <dgm:spPr/>
    </dgm:pt>
    <dgm:pt modelId="{7900A3CA-3CCE-4950-9DFC-EB97255CC804}" type="pres">
      <dgm:prSet presAssocID="{B06C2FEC-2EC1-4F85-B2B8-3CF9A7E67AB3}" presName="horz1" presStyleCnt="0"/>
      <dgm:spPr/>
    </dgm:pt>
    <dgm:pt modelId="{1BDAD747-9735-4A80-B1E5-F442C89AD78F}" type="pres">
      <dgm:prSet presAssocID="{B06C2FEC-2EC1-4F85-B2B8-3CF9A7E67AB3}" presName="tx1" presStyleLbl="revTx" presStyleIdx="4" presStyleCnt="5"/>
      <dgm:spPr/>
    </dgm:pt>
    <dgm:pt modelId="{6EF56ED9-3F11-4B4A-8A6D-E4E927D5D90A}" type="pres">
      <dgm:prSet presAssocID="{B06C2FEC-2EC1-4F85-B2B8-3CF9A7E67AB3}" presName="vert1" presStyleCnt="0"/>
      <dgm:spPr/>
    </dgm:pt>
  </dgm:ptLst>
  <dgm:cxnLst>
    <dgm:cxn modelId="{64652B65-20E3-47A0-8DD0-E35B9041CF4F}" srcId="{C00CEA5E-806F-4CF4-8E4D-F0E542C8F582}" destId="{A8C078A4-74B3-4A19-A61B-8AB04D7497E3}" srcOrd="1" destOrd="0" parTransId="{054B2DCB-4D62-485F-9E99-46A3019E9E24}" sibTransId="{128C0707-F393-4EF3-9E01-7704927FF70F}"/>
    <dgm:cxn modelId="{C8387366-CA8C-4B49-AF51-1CD05E5686C5}" type="presOf" srcId="{B270095F-D068-44C3-9046-56237D1D536F}" destId="{B85C81BD-DE28-47D0-82AB-9299C3E5E30D}" srcOrd="0" destOrd="0" presId="urn:microsoft.com/office/officeart/2008/layout/LinedList"/>
    <dgm:cxn modelId="{B7006D4E-5FB1-4D56-89C1-A15AB004B629}" type="presOf" srcId="{B06C2FEC-2EC1-4F85-B2B8-3CF9A7E67AB3}" destId="{1BDAD747-9735-4A80-B1E5-F442C89AD78F}" srcOrd="0" destOrd="0" presId="urn:microsoft.com/office/officeart/2008/layout/LinedList"/>
    <dgm:cxn modelId="{2D960B77-06EB-463B-8404-5119799B668E}" srcId="{C00CEA5E-806F-4CF4-8E4D-F0E542C8F582}" destId="{B06C2FEC-2EC1-4F85-B2B8-3CF9A7E67AB3}" srcOrd="4" destOrd="0" parTransId="{1EC1AE70-97F6-4187-B5A9-152CF1B2CB13}" sibTransId="{D3DF128E-B805-403D-BE6E-B079B318A9E2}"/>
    <dgm:cxn modelId="{6B3F8457-4809-4E61-B8B8-A76DBC7083AB}" type="presOf" srcId="{A8C078A4-74B3-4A19-A61B-8AB04D7497E3}" destId="{0F43248A-9AEE-400A-98B9-2EAADDB5BB4D}" srcOrd="0" destOrd="0" presId="urn:microsoft.com/office/officeart/2008/layout/LinedList"/>
    <dgm:cxn modelId="{E67B367B-A2FF-46A6-8E05-E271C452B16B}" srcId="{C00CEA5E-806F-4CF4-8E4D-F0E542C8F582}" destId="{A23AB6B8-B359-4D55-B3EB-9B750EDC402B}" srcOrd="0" destOrd="0" parTransId="{0129D487-2304-462A-B91F-E19D2149875E}" sibTransId="{71172EBB-87F8-43D6-9522-DE9E02A5036F}"/>
    <dgm:cxn modelId="{1FCD9D7B-C6BA-4DA9-A925-4AB97C14F35C}" type="presOf" srcId="{A23AB6B8-B359-4D55-B3EB-9B750EDC402B}" destId="{BB456D89-0BCB-4942-B4B8-2D363E8456BA}" srcOrd="0" destOrd="0" presId="urn:microsoft.com/office/officeart/2008/layout/LinedList"/>
    <dgm:cxn modelId="{E55FB893-E1D6-4DCA-96D9-6EF79C0CE69B}" srcId="{C00CEA5E-806F-4CF4-8E4D-F0E542C8F582}" destId="{66D81C23-1E87-48E4-B5C9-535583B9AC7F}" srcOrd="3" destOrd="0" parTransId="{993BE047-8F30-42CF-BDD5-DE6DD5222B4F}" sibTransId="{362829D7-7A6A-43C4-8317-38276D8B2F37}"/>
    <dgm:cxn modelId="{84A7E797-B6B1-46F7-9818-902041FD72EB}" srcId="{C00CEA5E-806F-4CF4-8E4D-F0E542C8F582}" destId="{B270095F-D068-44C3-9046-56237D1D536F}" srcOrd="2" destOrd="0" parTransId="{05DEB1DC-73F7-4DFF-987C-DD2F3D706743}" sibTransId="{7AEFCA99-5759-4A20-84B3-168EE1EFCE19}"/>
    <dgm:cxn modelId="{97AE089D-A37D-497A-AFAE-18C0FAE1FC8C}" type="presOf" srcId="{C00CEA5E-806F-4CF4-8E4D-F0E542C8F582}" destId="{8B1F50C8-2557-40DC-9C0B-6D19983029D2}" srcOrd="0" destOrd="0" presId="urn:microsoft.com/office/officeart/2008/layout/LinedList"/>
    <dgm:cxn modelId="{653925D7-2107-4105-AD3C-6C03453BD63A}" type="presOf" srcId="{66D81C23-1E87-48E4-B5C9-535583B9AC7F}" destId="{B001CC28-3519-40D1-89DC-A5E3CEC51EE2}" srcOrd="0" destOrd="0" presId="urn:microsoft.com/office/officeart/2008/layout/LinedList"/>
    <dgm:cxn modelId="{CD248E34-D60B-46F5-8874-69C8C9CBB1D6}" type="presParOf" srcId="{8B1F50C8-2557-40DC-9C0B-6D19983029D2}" destId="{01D18EF4-A821-44CB-904E-449196C0215B}" srcOrd="0" destOrd="0" presId="urn:microsoft.com/office/officeart/2008/layout/LinedList"/>
    <dgm:cxn modelId="{6F31D0F5-82A6-49E0-9CBD-FDC5517015D8}" type="presParOf" srcId="{8B1F50C8-2557-40DC-9C0B-6D19983029D2}" destId="{D7E31767-B46F-45B0-9B87-26A6CCBA9FFF}" srcOrd="1" destOrd="0" presId="urn:microsoft.com/office/officeart/2008/layout/LinedList"/>
    <dgm:cxn modelId="{2FB8B3E5-817E-46E6-B04F-CAA0BF542AA4}" type="presParOf" srcId="{D7E31767-B46F-45B0-9B87-26A6CCBA9FFF}" destId="{BB456D89-0BCB-4942-B4B8-2D363E8456BA}" srcOrd="0" destOrd="0" presId="urn:microsoft.com/office/officeart/2008/layout/LinedList"/>
    <dgm:cxn modelId="{179189D2-9831-4FE5-885A-4F1A34F9B356}" type="presParOf" srcId="{D7E31767-B46F-45B0-9B87-26A6CCBA9FFF}" destId="{2E3A23E9-FF2C-49C2-9FA9-CD6FED8A650F}" srcOrd="1" destOrd="0" presId="urn:microsoft.com/office/officeart/2008/layout/LinedList"/>
    <dgm:cxn modelId="{A59F5AC4-70E1-4E24-BE4B-BE8A299F0EC9}" type="presParOf" srcId="{8B1F50C8-2557-40DC-9C0B-6D19983029D2}" destId="{EB6F3B00-EAD0-4407-828A-023BAE3B724E}" srcOrd="2" destOrd="0" presId="urn:microsoft.com/office/officeart/2008/layout/LinedList"/>
    <dgm:cxn modelId="{0B7A2BB7-63AE-49D3-9D92-288BB0C376F3}" type="presParOf" srcId="{8B1F50C8-2557-40DC-9C0B-6D19983029D2}" destId="{95E05B3D-1E74-4A49-B70B-49E877338802}" srcOrd="3" destOrd="0" presId="urn:microsoft.com/office/officeart/2008/layout/LinedList"/>
    <dgm:cxn modelId="{13C5BD03-E3BF-43B7-81C7-28878103F197}" type="presParOf" srcId="{95E05B3D-1E74-4A49-B70B-49E877338802}" destId="{0F43248A-9AEE-400A-98B9-2EAADDB5BB4D}" srcOrd="0" destOrd="0" presId="urn:microsoft.com/office/officeart/2008/layout/LinedList"/>
    <dgm:cxn modelId="{09E4123C-9C07-4F8F-BD55-C1C0DFF143B4}" type="presParOf" srcId="{95E05B3D-1E74-4A49-B70B-49E877338802}" destId="{626ECD1C-F508-417A-9771-3B08EF9B569D}" srcOrd="1" destOrd="0" presId="urn:microsoft.com/office/officeart/2008/layout/LinedList"/>
    <dgm:cxn modelId="{97C200E6-F5A1-4864-AA0F-E79AFA9889A9}" type="presParOf" srcId="{8B1F50C8-2557-40DC-9C0B-6D19983029D2}" destId="{C1DE90CD-66FF-4726-944B-F91E23B1EBE4}" srcOrd="4" destOrd="0" presId="urn:microsoft.com/office/officeart/2008/layout/LinedList"/>
    <dgm:cxn modelId="{BFCC5C80-2BAD-41E6-9677-0A383E5D4F09}" type="presParOf" srcId="{8B1F50C8-2557-40DC-9C0B-6D19983029D2}" destId="{FD2B4232-859A-4B06-8CA3-2B9385461E24}" srcOrd="5" destOrd="0" presId="urn:microsoft.com/office/officeart/2008/layout/LinedList"/>
    <dgm:cxn modelId="{8C2C2057-7A67-43B8-9B5D-A6F1962E5A02}" type="presParOf" srcId="{FD2B4232-859A-4B06-8CA3-2B9385461E24}" destId="{B85C81BD-DE28-47D0-82AB-9299C3E5E30D}" srcOrd="0" destOrd="0" presId="urn:microsoft.com/office/officeart/2008/layout/LinedList"/>
    <dgm:cxn modelId="{CC3CE85E-B368-401D-AC40-4D29A954EB10}" type="presParOf" srcId="{FD2B4232-859A-4B06-8CA3-2B9385461E24}" destId="{510985BC-6DED-4202-A74A-B48B92F7B574}" srcOrd="1" destOrd="0" presId="urn:microsoft.com/office/officeart/2008/layout/LinedList"/>
    <dgm:cxn modelId="{DB67935F-A67D-482C-B42C-B1C380677F2E}" type="presParOf" srcId="{8B1F50C8-2557-40DC-9C0B-6D19983029D2}" destId="{BABD6450-B40B-4F02-BF0D-5AA12AD7D811}" srcOrd="6" destOrd="0" presId="urn:microsoft.com/office/officeart/2008/layout/LinedList"/>
    <dgm:cxn modelId="{3AE67CF2-96A5-4513-9D90-01A5D3A7636F}" type="presParOf" srcId="{8B1F50C8-2557-40DC-9C0B-6D19983029D2}" destId="{84548EC1-6A7C-43DC-AFEC-09572AC3946A}" srcOrd="7" destOrd="0" presId="urn:microsoft.com/office/officeart/2008/layout/LinedList"/>
    <dgm:cxn modelId="{BB6F7361-2F74-4535-BE98-4E279AC7CCDF}" type="presParOf" srcId="{84548EC1-6A7C-43DC-AFEC-09572AC3946A}" destId="{B001CC28-3519-40D1-89DC-A5E3CEC51EE2}" srcOrd="0" destOrd="0" presId="urn:microsoft.com/office/officeart/2008/layout/LinedList"/>
    <dgm:cxn modelId="{D8357F76-59EF-4C8D-90F2-CC0DB28B26B6}" type="presParOf" srcId="{84548EC1-6A7C-43DC-AFEC-09572AC3946A}" destId="{70A0083C-3D62-4343-964C-09B9D9D0B1E1}" srcOrd="1" destOrd="0" presId="urn:microsoft.com/office/officeart/2008/layout/LinedList"/>
    <dgm:cxn modelId="{87E62AF1-C17A-4E46-A6F8-120696D790BF}" type="presParOf" srcId="{8B1F50C8-2557-40DC-9C0B-6D19983029D2}" destId="{74050B71-0731-499D-8C6A-55DD46FA87AD}" srcOrd="8" destOrd="0" presId="urn:microsoft.com/office/officeart/2008/layout/LinedList"/>
    <dgm:cxn modelId="{14646596-8426-413C-9DA1-A937C450CB4F}" type="presParOf" srcId="{8B1F50C8-2557-40DC-9C0B-6D19983029D2}" destId="{7900A3CA-3CCE-4950-9DFC-EB97255CC804}" srcOrd="9" destOrd="0" presId="urn:microsoft.com/office/officeart/2008/layout/LinedList"/>
    <dgm:cxn modelId="{E51690D3-84F1-4894-9DCC-5B659FBE863B}" type="presParOf" srcId="{7900A3CA-3CCE-4950-9DFC-EB97255CC804}" destId="{1BDAD747-9735-4A80-B1E5-F442C89AD78F}" srcOrd="0" destOrd="0" presId="urn:microsoft.com/office/officeart/2008/layout/LinedList"/>
    <dgm:cxn modelId="{206CA11F-16AB-4FC7-B0C6-64C5E4948D6D}" type="presParOf" srcId="{7900A3CA-3CCE-4950-9DFC-EB97255CC804}" destId="{6EF56ED9-3F11-4B4A-8A6D-E4E927D5D9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C9AE7-F880-4189-9718-C10BD159DB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2AE9951-8741-4505-A979-F9A9D486D83C}">
      <dgm:prSet phldrT="[テキスト]" custT="1"/>
      <dgm:spPr/>
      <dgm:t>
        <a:bodyPr/>
        <a:lstStyle/>
        <a:p>
          <a:r>
            <a:rPr kumimoji="1" lang="en-US" altLang="ja-JP" sz="2400" dirty="0"/>
            <a:t>“Access to justice for all” in transnational civil or commercial litigation</a:t>
          </a:r>
          <a:endParaRPr kumimoji="1" lang="ja-JP" altLang="en-US" sz="2400" dirty="0"/>
        </a:p>
      </dgm:t>
    </dgm:pt>
    <dgm:pt modelId="{91C695E8-540C-4364-B7E6-1A312F9C8498}" type="parTrans" cxnId="{A28B1FC2-B3D0-4BE0-B8CD-F216B7391199}">
      <dgm:prSet/>
      <dgm:spPr/>
      <dgm:t>
        <a:bodyPr/>
        <a:lstStyle/>
        <a:p>
          <a:endParaRPr kumimoji="1" lang="ja-JP" altLang="en-US"/>
        </a:p>
      </dgm:t>
    </dgm:pt>
    <dgm:pt modelId="{B342A6BE-8BF5-4735-B478-527EF07243A5}" type="sibTrans" cxnId="{A28B1FC2-B3D0-4BE0-B8CD-F216B7391199}">
      <dgm:prSet/>
      <dgm:spPr/>
      <dgm:t>
        <a:bodyPr/>
        <a:lstStyle/>
        <a:p>
          <a:endParaRPr kumimoji="1" lang="ja-JP" altLang="en-US"/>
        </a:p>
      </dgm:t>
    </dgm:pt>
    <dgm:pt modelId="{D59584BA-C5DD-4C11-A639-AEAC88BE8AED}">
      <dgm:prSet phldrT="[テキスト]" custT="1"/>
      <dgm:spPr/>
      <dgm:t>
        <a:bodyPr/>
        <a:lstStyle/>
        <a:p>
          <a:r>
            <a:rPr kumimoji="1" lang="en-US" altLang="en-US" sz="2400" dirty="0"/>
            <a:t>Adjudication of disputes in an appropriate forum</a:t>
          </a:r>
          <a:endParaRPr kumimoji="1" lang="ja-JP" altLang="en-US" sz="2400" dirty="0"/>
        </a:p>
      </dgm:t>
    </dgm:pt>
    <dgm:pt modelId="{94F01CAA-8F3E-4C08-A77A-3D12ACCAE5BB}" type="parTrans" cxnId="{B5107F71-660A-4638-A4C9-922B944599F4}">
      <dgm:prSet/>
      <dgm:spPr/>
      <dgm:t>
        <a:bodyPr/>
        <a:lstStyle/>
        <a:p>
          <a:endParaRPr kumimoji="1" lang="ja-JP" altLang="en-US"/>
        </a:p>
      </dgm:t>
    </dgm:pt>
    <dgm:pt modelId="{BD6C14FF-7AD8-4A8C-BBF6-D66AB805E0E4}" type="sibTrans" cxnId="{B5107F71-660A-4638-A4C9-922B944599F4}">
      <dgm:prSet/>
      <dgm:spPr/>
      <dgm:t>
        <a:bodyPr/>
        <a:lstStyle/>
        <a:p>
          <a:endParaRPr kumimoji="1" lang="ja-JP" altLang="en-US"/>
        </a:p>
      </dgm:t>
    </dgm:pt>
    <dgm:pt modelId="{2363CF77-F1DC-450A-8A4A-F4B0B3212ED3}">
      <dgm:prSet phldrT="[テキスト]" custT="1"/>
      <dgm:spPr/>
      <dgm:t>
        <a:bodyPr/>
        <a:lstStyle/>
        <a:p>
          <a:r>
            <a:rPr kumimoji="1" lang="en-US" altLang="ja-JP" sz="2400" dirty="0"/>
            <a:t>Benefits of new instrument[s]</a:t>
          </a:r>
          <a:endParaRPr kumimoji="1" lang="ja-JP" altLang="en-US" sz="2400" dirty="0"/>
        </a:p>
      </dgm:t>
    </dgm:pt>
    <dgm:pt modelId="{91D5590F-C143-46F8-B010-D80CAD869822}" type="parTrans" cxnId="{25C4FFD2-E9ED-4A94-B6AC-000F658E7E85}">
      <dgm:prSet/>
      <dgm:spPr/>
      <dgm:t>
        <a:bodyPr/>
        <a:lstStyle/>
        <a:p>
          <a:endParaRPr kumimoji="1" lang="ja-JP" altLang="en-US"/>
        </a:p>
      </dgm:t>
    </dgm:pt>
    <dgm:pt modelId="{D39F6BEA-0913-4AAD-BC87-1C2C3589708E}" type="sibTrans" cxnId="{25C4FFD2-E9ED-4A94-B6AC-000F658E7E85}">
      <dgm:prSet/>
      <dgm:spPr/>
      <dgm:t>
        <a:bodyPr/>
        <a:lstStyle/>
        <a:p>
          <a:endParaRPr kumimoji="1" lang="ja-JP" altLang="en-US"/>
        </a:p>
      </dgm:t>
    </dgm:pt>
    <dgm:pt modelId="{05793B01-8C75-4756-AB47-B5B3C68EE7C1}">
      <dgm:prSet phldrT="[テキスト]" custT="1"/>
      <dgm:spPr/>
      <dgm:t>
        <a:bodyPr/>
        <a:lstStyle/>
        <a:p>
          <a:r>
            <a:rPr kumimoji="1" lang="en-US" altLang="en-US" sz="2400" dirty="0"/>
            <a:t>Providing greater predictability and certainty</a:t>
          </a:r>
          <a:endParaRPr kumimoji="1" lang="ja-JP" altLang="en-US" sz="2400" dirty="0"/>
        </a:p>
      </dgm:t>
    </dgm:pt>
    <dgm:pt modelId="{5613FF77-CB97-4D31-872B-84B3D3487BE0}" type="parTrans" cxnId="{B2E4EEC3-92D0-485A-8AA4-3235C78521D4}">
      <dgm:prSet/>
      <dgm:spPr/>
      <dgm:t>
        <a:bodyPr/>
        <a:lstStyle/>
        <a:p>
          <a:endParaRPr kumimoji="1" lang="ja-JP" altLang="en-US"/>
        </a:p>
      </dgm:t>
    </dgm:pt>
    <dgm:pt modelId="{03B60043-E63F-4219-A067-0F911DA03362}" type="sibTrans" cxnId="{B2E4EEC3-92D0-485A-8AA4-3235C78521D4}">
      <dgm:prSet/>
      <dgm:spPr/>
      <dgm:t>
        <a:bodyPr/>
        <a:lstStyle/>
        <a:p>
          <a:endParaRPr kumimoji="1" lang="ja-JP" altLang="en-US"/>
        </a:p>
      </dgm:t>
    </dgm:pt>
    <dgm:pt modelId="{25A581D3-A471-4513-8E11-00B277FEE706}">
      <dgm:prSet custT="1"/>
      <dgm:spPr/>
      <dgm:t>
        <a:bodyPr/>
        <a:lstStyle/>
        <a:p>
          <a:r>
            <a:rPr kumimoji="1" lang="en-US" altLang="en-US" sz="2400" dirty="0"/>
            <a:t>Reducing costs for the dispute resolution</a:t>
          </a:r>
          <a:endParaRPr kumimoji="1" lang="ja-JP" altLang="en-US" sz="2400" dirty="0"/>
        </a:p>
      </dgm:t>
    </dgm:pt>
    <dgm:pt modelId="{B70AF904-B5B3-4318-8F2B-20BD4A4EA627}" type="parTrans" cxnId="{FF042031-4A64-459D-95D1-410008DC10DD}">
      <dgm:prSet/>
      <dgm:spPr/>
      <dgm:t>
        <a:bodyPr/>
        <a:lstStyle/>
        <a:p>
          <a:endParaRPr kumimoji="1" lang="ja-JP" altLang="en-US"/>
        </a:p>
      </dgm:t>
    </dgm:pt>
    <dgm:pt modelId="{2A1F624E-7658-4EB6-BED6-2F3DA746F480}" type="sibTrans" cxnId="{FF042031-4A64-459D-95D1-410008DC10DD}">
      <dgm:prSet/>
      <dgm:spPr/>
      <dgm:t>
        <a:bodyPr/>
        <a:lstStyle/>
        <a:p>
          <a:endParaRPr kumimoji="1" lang="ja-JP" altLang="en-US"/>
        </a:p>
      </dgm:t>
    </dgm:pt>
    <dgm:pt modelId="{3705A5E9-3DF6-44DE-8ADE-4EFA13C56BF4}">
      <dgm:prSet custT="1"/>
      <dgm:spPr/>
      <dgm:t>
        <a:bodyPr/>
        <a:lstStyle/>
        <a:p>
          <a:r>
            <a:rPr kumimoji="1" lang="en-US" altLang="en-US" sz="2400" dirty="0"/>
            <a:t>Avoiding the risks of the inconsistent judgments</a:t>
          </a:r>
          <a:endParaRPr kumimoji="1" lang="ja-JP" altLang="en-US" sz="2400" dirty="0"/>
        </a:p>
      </dgm:t>
    </dgm:pt>
    <dgm:pt modelId="{BC19CEA8-785E-40AC-BFBF-6B36D5520454}" type="parTrans" cxnId="{FC187AA1-AEE6-4EDF-B181-F92477E18307}">
      <dgm:prSet/>
      <dgm:spPr/>
      <dgm:t>
        <a:bodyPr/>
        <a:lstStyle/>
        <a:p>
          <a:endParaRPr kumimoji="1" lang="ja-JP" altLang="en-US"/>
        </a:p>
      </dgm:t>
    </dgm:pt>
    <dgm:pt modelId="{B5CCE490-7E1D-44D5-9DA6-29CFCDCE2F98}" type="sibTrans" cxnId="{FC187AA1-AEE6-4EDF-B181-F92477E18307}">
      <dgm:prSet/>
      <dgm:spPr/>
      <dgm:t>
        <a:bodyPr/>
        <a:lstStyle/>
        <a:p>
          <a:endParaRPr kumimoji="1" lang="ja-JP" altLang="en-US"/>
        </a:p>
      </dgm:t>
    </dgm:pt>
    <dgm:pt modelId="{D9D0200E-1501-4440-8DB0-5B1D5A82FB7C}">
      <dgm:prSet/>
      <dgm:spPr/>
      <dgm:t>
        <a:bodyPr/>
        <a:lstStyle/>
        <a:p>
          <a:endParaRPr kumimoji="1" lang="ja-JP" altLang="en-US" sz="3500" dirty="0"/>
        </a:p>
      </dgm:t>
    </dgm:pt>
    <dgm:pt modelId="{77A6E7EE-5F2B-4092-B0FE-63CAFAEBEB3D}" type="parTrans" cxnId="{102BF654-7387-4451-A55F-80FF86F84FEA}">
      <dgm:prSet/>
      <dgm:spPr/>
      <dgm:t>
        <a:bodyPr/>
        <a:lstStyle/>
        <a:p>
          <a:endParaRPr kumimoji="1" lang="ja-JP" altLang="en-US"/>
        </a:p>
      </dgm:t>
    </dgm:pt>
    <dgm:pt modelId="{DDD6DB11-A2FB-4298-8683-0D14B22D3FF4}" type="sibTrans" cxnId="{102BF654-7387-4451-A55F-80FF86F84FEA}">
      <dgm:prSet/>
      <dgm:spPr/>
      <dgm:t>
        <a:bodyPr/>
        <a:lstStyle/>
        <a:p>
          <a:endParaRPr kumimoji="1" lang="ja-JP" altLang="en-US"/>
        </a:p>
      </dgm:t>
    </dgm:pt>
    <dgm:pt modelId="{E4458B62-8E9F-4F4D-87CC-587983C12461}" type="pres">
      <dgm:prSet presAssocID="{C6AC9AE7-F880-4189-9718-C10BD159DB5F}" presName="linear" presStyleCnt="0">
        <dgm:presLayoutVars>
          <dgm:animLvl val="lvl"/>
          <dgm:resizeHandles val="exact"/>
        </dgm:presLayoutVars>
      </dgm:prSet>
      <dgm:spPr/>
    </dgm:pt>
    <dgm:pt modelId="{A1E9385E-6FD9-457A-B1DE-8BB1DB7C9CDE}" type="pres">
      <dgm:prSet presAssocID="{F2AE9951-8741-4505-A979-F9A9D486D83C}" presName="parentText" presStyleLbl="node1" presStyleIdx="0" presStyleCnt="2" custScaleY="52417" custLinFactNeighborY="-4363">
        <dgm:presLayoutVars>
          <dgm:chMax val="0"/>
          <dgm:bulletEnabled val="1"/>
        </dgm:presLayoutVars>
      </dgm:prSet>
      <dgm:spPr/>
    </dgm:pt>
    <dgm:pt modelId="{B9596F1A-CBDE-4E28-84D9-B50F96C35C4B}" type="pres">
      <dgm:prSet presAssocID="{F2AE9951-8741-4505-A979-F9A9D486D83C}" presName="childText" presStyleLbl="revTx" presStyleIdx="0" presStyleCnt="2" custScaleY="66980">
        <dgm:presLayoutVars>
          <dgm:bulletEnabled val="1"/>
        </dgm:presLayoutVars>
      </dgm:prSet>
      <dgm:spPr/>
    </dgm:pt>
    <dgm:pt modelId="{ABFEF90C-8192-4F1E-9485-A2F673D17154}" type="pres">
      <dgm:prSet presAssocID="{2363CF77-F1DC-450A-8A4A-F4B0B3212ED3}" presName="parentText" presStyleLbl="node1" presStyleIdx="1" presStyleCnt="2" custScaleY="46218" custLinFactNeighborX="104" custLinFactNeighborY="-302">
        <dgm:presLayoutVars>
          <dgm:chMax val="0"/>
          <dgm:bulletEnabled val="1"/>
        </dgm:presLayoutVars>
      </dgm:prSet>
      <dgm:spPr/>
    </dgm:pt>
    <dgm:pt modelId="{2C05B2D6-63C6-441E-8DED-0D83F6870933}" type="pres">
      <dgm:prSet presAssocID="{2363CF77-F1DC-450A-8A4A-F4B0B3212ED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5743916-B4AB-4E28-A0A8-79C7CBD16A97}" type="presOf" srcId="{2363CF77-F1DC-450A-8A4A-F4B0B3212ED3}" destId="{ABFEF90C-8192-4F1E-9485-A2F673D17154}" srcOrd="0" destOrd="0" presId="urn:microsoft.com/office/officeart/2005/8/layout/vList2"/>
    <dgm:cxn modelId="{FF042031-4A64-459D-95D1-410008DC10DD}" srcId="{2363CF77-F1DC-450A-8A4A-F4B0B3212ED3}" destId="{25A581D3-A471-4513-8E11-00B277FEE706}" srcOrd="1" destOrd="0" parTransId="{B70AF904-B5B3-4318-8F2B-20BD4A4EA627}" sibTransId="{2A1F624E-7658-4EB6-BED6-2F3DA746F480}"/>
    <dgm:cxn modelId="{84B9E56A-04F8-4962-8839-A5AB7B270C8E}" type="presOf" srcId="{3705A5E9-3DF6-44DE-8ADE-4EFA13C56BF4}" destId="{2C05B2D6-63C6-441E-8DED-0D83F6870933}" srcOrd="0" destOrd="2" presId="urn:microsoft.com/office/officeart/2005/8/layout/vList2"/>
    <dgm:cxn modelId="{7482E46C-1A83-4709-AF13-6FDE8DBB7A97}" type="presOf" srcId="{C6AC9AE7-F880-4189-9718-C10BD159DB5F}" destId="{E4458B62-8E9F-4F4D-87CC-587983C12461}" srcOrd="0" destOrd="0" presId="urn:microsoft.com/office/officeart/2005/8/layout/vList2"/>
    <dgm:cxn modelId="{B5107F71-660A-4638-A4C9-922B944599F4}" srcId="{F2AE9951-8741-4505-A979-F9A9D486D83C}" destId="{D59584BA-C5DD-4C11-A639-AEAC88BE8AED}" srcOrd="0" destOrd="0" parTransId="{94F01CAA-8F3E-4C08-A77A-3D12ACCAE5BB}" sibTransId="{BD6C14FF-7AD8-4A8C-BBF6-D66AB805E0E4}"/>
    <dgm:cxn modelId="{102BF654-7387-4451-A55F-80FF86F84FEA}" srcId="{2363CF77-F1DC-450A-8A4A-F4B0B3212ED3}" destId="{D9D0200E-1501-4440-8DB0-5B1D5A82FB7C}" srcOrd="3" destOrd="0" parTransId="{77A6E7EE-5F2B-4092-B0FE-63CAFAEBEB3D}" sibTransId="{DDD6DB11-A2FB-4298-8683-0D14B22D3FF4}"/>
    <dgm:cxn modelId="{E86E987C-4BF8-4FA6-8ECC-591CF2E2F3A9}" type="presOf" srcId="{05793B01-8C75-4756-AB47-B5B3C68EE7C1}" destId="{2C05B2D6-63C6-441E-8DED-0D83F6870933}" srcOrd="0" destOrd="0" presId="urn:microsoft.com/office/officeart/2005/8/layout/vList2"/>
    <dgm:cxn modelId="{E5667890-BADF-47E3-9B16-70D10E9251CE}" type="presOf" srcId="{F2AE9951-8741-4505-A979-F9A9D486D83C}" destId="{A1E9385E-6FD9-457A-B1DE-8BB1DB7C9CDE}" srcOrd="0" destOrd="0" presId="urn:microsoft.com/office/officeart/2005/8/layout/vList2"/>
    <dgm:cxn modelId="{FC187AA1-AEE6-4EDF-B181-F92477E18307}" srcId="{2363CF77-F1DC-450A-8A4A-F4B0B3212ED3}" destId="{3705A5E9-3DF6-44DE-8ADE-4EFA13C56BF4}" srcOrd="2" destOrd="0" parTransId="{BC19CEA8-785E-40AC-BFBF-6B36D5520454}" sibTransId="{B5CCE490-7E1D-44D5-9DA6-29CFCDCE2F98}"/>
    <dgm:cxn modelId="{A28B1FC2-B3D0-4BE0-B8CD-F216B7391199}" srcId="{C6AC9AE7-F880-4189-9718-C10BD159DB5F}" destId="{F2AE9951-8741-4505-A979-F9A9D486D83C}" srcOrd="0" destOrd="0" parTransId="{91C695E8-540C-4364-B7E6-1A312F9C8498}" sibTransId="{B342A6BE-8BF5-4735-B478-527EF07243A5}"/>
    <dgm:cxn modelId="{B2E4EEC3-92D0-485A-8AA4-3235C78521D4}" srcId="{2363CF77-F1DC-450A-8A4A-F4B0B3212ED3}" destId="{05793B01-8C75-4756-AB47-B5B3C68EE7C1}" srcOrd="0" destOrd="0" parTransId="{5613FF77-CB97-4D31-872B-84B3D3487BE0}" sibTransId="{03B60043-E63F-4219-A067-0F911DA03362}"/>
    <dgm:cxn modelId="{DE1804CE-6A36-46E3-96D1-68BBB398365E}" type="presOf" srcId="{25A581D3-A471-4513-8E11-00B277FEE706}" destId="{2C05B2D6-63C6-441E-8DED-0D83F6870933}" srcOrd="0" destOrd="1" presId="urn:microsoft.com/office/officeart/2005/8/layout/vList2"/>
    <dgm:cxn modelId="{938DCDCE-AD43-4784-B5E3-2F31A11B0B8A}" type="presOf" srcId="{D59584BA-C5DD-4C11-A639-AEAC88BE8AED}" destId="{B9596F1A-CBDE-4E28-84D9-B50F96C35C4B}" srcOrd="0" destOrd="0" presId="urn:microsoft.com/office/officeart/2005/8/layout/vList2"/>
    <dgm:cxn modelId="{25C4FFD2-E9ED-4A94-B6AC-000F658E7E85}" srcId="{C6AC9AE7-F880-4189-9718-C10BD159DB5F}" destId="{2363CF77-F1DC-450A-8A4A-F4B0B3212ED3}" srcOrd="1" destOrd="0" parTransId="{91D5590F-C143-46F8-B010-D80CAD869822}" sibTransId="{D39F6BEA-0913-4AAD-BC87-1C2C3589708E}"/>
    <dgm:cxn modelId="{6DC28FEF-0B5E-49E6-AFE0-5BF2B4B45E01}" type="presOf" srcId="{D9D0200E-1501-4440-8DB0-5B1D5A82FB7C}" destId="{2C05B2D6-63C6-441E-8DED-0D83F6870933}" srcOrd="0" destOrd="3" presId="urn:microsoft.com/office/officeart/2005/8/layout/vList2"/>
    <dgm:cxn modelId="{0BE95595-098F-4128-A7E5-D4C612DBF8AE}" type="presParOf" srcId="{E4458B62-8E9F-4F4D-87CC-587983C12461}" destId="{A1E9385E-6FD9-457A-B1DE-8BB1DB7C9CDE}" srcOrd="0" destOrd="0" presId="urn:microsoft.com/office/officeart/2005/8/layout/vList2"/>
    <dgm:cxn modelId="{2DAC89D3-FE68-4AD5-84C4-8EC6C13AB52B}" type="presParOf" srcId="{E4458B62-8E9F-4F4D-87CC-587983C12461}" destId="{B9596F1A-CBDE-4E28-84D9-B50F96C35C4B}" srcOrd="1" destOrd="0" presId="urn:microsoft.com/office/officeart/2005/8/layout/vList2"/>
    <dgm:cxn modelId="{16E1E7FF-ED73-470A-BB62-CFAA32EB3137}" type="presParOf" srcId="{E4458B62-8E9F-4F4D-87CC-587983C12461}" destId="{ABFEF90C-8192-4F1E-9485-A2F673D17154}" srcOrd="2" destOrd="0" presId="urn:microsoft.com/office/officeart/2005/8/layout/vList2"/>
    <dgm:cxn modelId="{BB378C72-EF9A-4598-B75C-606C5564D600}" type="presParOf" srcId="{E4458B62-8E9F-4F4D-87CC-587983C12461}" destId="{2C05B2D6-63C6-441E-8DED-0D83F68709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112393-5BC5-48A5-87A6-275405FEEA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4E6765-45CD-405D-95A1-12F15417B1D1}">
      <dgm:prSet/>
      <dgm:spPr/>
      <dgm:t>
        <a:bodyPr/>
        <a:lstStyle/>
        <a:p>
          <a:r>
            <a:rPr kumimoji="1" lang="en-US" dirty="0"/>
            <a:t>Discussion on rules for parallel proceedings</a:t>
          </a:r>
          <a:endParaRPr lang="en-US" dirty="0"/>
        </a:p>
      </dgm:t>
    </dgm:pt>
    <dgm:pt modelId="{105FB574-D82C-4B8B-A941-A9ED195FD1CC}" type="parTrans" cxnId="{AED7D318-E24B-4BEB-BA4D-054ECC19D07A}">
      <dgm:prSet/>
      <dgm:spPr/>
      <dgm:t>
        <a:bodyPr/>
        <a:lstStyle/>
        <a:p>
          <a:endParaRPr lang="en-US"/>
        </a:p>
      </dgm:t>
    </dgm:pt>
    <dgm:pt modelId="{5A42B0C9-D52B-495A-9799-D9AB911B74E2}" type="sibTrans" cxnId="{AED7D318-E24B-4BEB-BA4D-054ECC19D07A}">
      <dgm:prSet/>
      <dgm:spPr/>
      <dgm:t>
        <a:bodyPr/>
        <a:lstStyle/>
        <a:p>
          <a:endParaRPr lang="en-US"/>
        </a:p>
      </dgm:t>
    </dgm:pt>
    <dgm:pt modelId="{F3F40A22-ED54-4EC5-A503-D2AE87EB497B}">
      <dgm:prSet/>
      <dgm:spPr/>
      <dgm:t>
        <a:bodyPr/>
        <a:lstStyle/>
        <a:p>
          <a:r>
            <a:rPr kumimoji="1" lang="en-US" dirty="0"/>
            <a:t>“[T]he primary role of both jurisdictional rules and the doctrine of forum non </a:t>
          </a:r>
          <a:r>
            <a:rPr kumimoji="1" lang="en-US" dirty="0" err="1"/>
            <a:t>conveniens</a:t>
          </a:r>
          <a:r>
            <a:rPr kumimoji="1" lang="en-US" dirty="0"/>
            <a:t>”                                                                            (Para. 9 (b) of </a:t>
          </a:r>
          <a:r>
            <a:rPr kumimoji="1" lang="en-US" i="1" dirty="0"/>
            <a:t>Conclusion &amp; Recommendation of 2021 CGAP</a:t>
          </a:r>
          <a:r>
            <a:rPr kumimoji="1" lang="en-US" dirty="0"/>
            <a:t>)</a:t>
          </a:r>
          <a:endParaRPr lang="en-US" dirty="0"/>
        </a:p>
      </dgm:t>
    </dgm:pt>
    <dgm:pt modelId="{607CC71E-4345-452A-BB92-45BF849A1BB6}" type="parTrans" cxnId="{58E279DB-8FDB-47AA-A96E-EA97CFC2EEEB}">
      <dgm:prSet/>
      <dgm:spPr/>
      <dgm:t>
        <a:bodyPr/>
        <a:lstStyle/>
        <a:p>
          <a:endParaRPr lang="en-US"/>
        </a:p>
      </dgm:t>
    </dgm:pt>
    <dgm:pt modelId="{2CB514AA-7783-4E96-8B13-C061455A38B2}" type="sibTrans" cxnId="{58E279DB-8FDB-47AA-A96E-EA97CFC2EEEB}">
      <dgm:prSet/>
      <dgm:spPr/>
      <dgm:t>
        <a:bodyPr/>
        <a:lstStyle/>
        <a:p>
          <a:endParaRPr lang="en-US"/>
        </a:p>
      </dgm:t>
    </dgm:pt>
    <dgm:pt modelId="{B9304664-8DDD-43B6-9BAA-B6027C6EE71D}">
      <dgm:prSet/>
      <dgm:spPr/>
      <dgm:t>
        <a:bodyPr/>
        <a:lstStyle/>
        <a:p>
          <a:r>
            <a:rPr kumimoji="1" lang="en-US"/>
            <a:t>The basic structure of rules described in the “flowchart”</a:t>
          </a:r>
          <a:endParaRPr lang="en-US"/>
        </a:p>
      </dgm:t>
    </dgm:pt>
    <dgm:pt modelId="{EB0113E0-9FB2-4AB7-820C-B6BB97C317ED}" type="parTrans" cxnId="{F91FD9E3-23EB-4559-A318-AEA988B7A12E}">
      <dgm:prSet/>
      <dgm:spPr/>
      <dgm:t>
        <a:bodyPr/>
        <a:lstStyle/>
        <a:p>
          <a:endParaRPr lang="en-US"/>
        </a:p>
      </dgm:t>
    </dgm:pt>
    <dgm:pt modelId="{EBFEB725-D1EC-410A-9C10-1413AFF7B4D7}" type="sibTrans" cxnId="{F91FD9E3-23EB-4559-A318-AEA988B7A12E}">
      <dgm:prSet/>
      <dgm:spPr/>
      <dgm:t>
        <a:bodyPr/>
        <a:lstStyle/>
        <a:p>
          <a:endParaRPr lang="en-US"/>
        </a:p>
      </dgm:t>
    </dgm:pt>
    <dgm:pt modelId="{7B465B3C-8D8C-4A6B-8D96-9609FC643764}">
      <dgm:prSet/>
      <dgm:spPr/>
      <dgm:t>
        <a:bodyPr/>
        <a:lstStyle/>
        <a:p>
          <a:r>
            <a:rPr kumimoji="1" lang="en-US"/>
            <a:t>Using certain connections to Contracting States (grounds of jurisdiction)</a:t>
          </a:r>
          <a:endParaRPr lang="en-US"/>
        </a:p>
      </dgm:t>
    </dgm:pt>
    <dgm:pt modelId="{AC8E3E87-7C85-4E71-8723-CFF17E94E8CA}" type="parTrans" cxnId="{1B462A71-3C25-410D-8381-4F3EF4739C38}">
      <dgm:prSet/>
      <dgm:spPr/>
      <dgm:t>
        <a:bodyPr/>
        <a:lstStyle/>
        <a:p>
          <a:endParaRPr lang="en-US"/>
        </a:p>
      </dgm:t>
    </dgm:pt>
    <dgm:pt modelId="{06CC92ED-7380-4A36-8E02-F65CEB1A9672}" type="sibTrans" cxnId="{1B462A71-3C25-410D-8381-4F3EF4739C38}">
      <dgm:prSet/>
      <dgm:spPr/>
      <dgm:t>
        <a:bodyPr/>
        <a:lstStyle/>
        <a:p>
          <a:endParaRPr lang="en-US"/>
        </a:p>
      </dgm:t>
    </dgm:pt>
    <dgm:pt modelId="{B2C2D617-5CA9-4A3D-8F1D-02ED1D5ACC4D}">
      <dgm:prSet/>
      <dgm:spPr/>
      <dgm:t>
        <a:bodyPr/>
        <a:lstStyle/>
        <a:p>
          <a:r>
            <a:rPr kumimoji="1" lang="en-US" dirty="0"/>
            <a:t>Determining the more appropriate forum in consideration of various factors (based on FNC criteria) in cases where s where more than one court has a connection under the possible future Convention</a:t>
          </a:r>
          <a:endParaRPr lang="en-US" dirty="0"/>
        </a:p>
      </dgm:t>
    </dgm:pt>
    <dgm:pt modelId="{034D982E-A1A0-4EAA-9473-51481A7E45B9}" type="parTrans" cxnId="{1FFC8FA8-1EE8-47CC-B674-7FFBD5118EA0}">
      <dgm:prSet/>
      <dgm:spPr/>
      <dgm:t>
        <a:bodyPr/>
        <a:lstStyle/>
        <a:p>
          <a:endParaRPr lang="en-US"/>
        </a:p>
      </dgm:t>
    </dgm:pt>
    <dgm:pt modelId="{87DBCE1A-34C4-4541-9951-AE82FA2877E3}" type="sibTrans" cxnId="{1FFC8FA8-1EE8-47CC-B674-7FFBD5118EA0}">
      <dgm:prSet/>
      <dgm:spPr/>
      <dgm:t>
        <a:bodyPr/>
        <a:lstStyle/>
        <a:p>
          <a:endParaRPr lang="en-US"/>
        </a:p>
      </dgm:t>
    </dgm:pt>
    <dgm:pt modelId="{8BFC3A62-9571-4AC7-B52F-9085B85055EB}">
      <dgm:prSet/>
      <dgm:spPr/>
      <dgm:t>
        <a:bodyPr/>
        <a:lstStyle/>
        <a:p>
          <a:r>
            <a:rPr kumimoji="1" lang="en-US" dirty="0"/>
            <a:t>Giving priority to the court first </a:t>
          </a:r>
          <a:r>
            <a:rPr kumimoji="1" lang="en-US" dirty="0" err="1"/>
            <a:t>seised</a:t>
          </a:r>
          <a:r>
            <a:rPr kumimoji="1" lang="en-US" dirty="0"/>
            <a:t> when the courts of parallel proceedings do not reach the same decision on the appropriate forum</a:t>
          </a:r>
          <a:endParaRPr lang="en-US" dirty="0"/>
        </a:p>
      </dgm:t>
    </dgm:pt>
    <dgm:pt modelId="{52AE7F60-CCA0-44A0-A4D5-5BFF8BA5EEF3}" type="parTrans" cxnId="{6FE6D9D4-483B-41F2-9AE9-766067937CB8}">
      <dgm:prSet/>
      <dgm:spPr/>
      <dgm:t>
        <a:bodyPr/>
        <a:lstStyle/>
        <a:p>
          <a:endParaRPr lang="en-US"/>
        </a:p>
      </dgm:t>
    </dgm:pt>
    <dgm:pt modelId="{42EEA2F4-C7C1-4241-B2B1-5058955B18B7}" type="sibTrans" cxnId="{6FE6D9D4-483B-41F2-9AE9-766067937CB8}">
      <dgm:prSet/>
      <dgm:spPr/>
      <dgm:t>
        <a:bodyPr/>
        <a:lstStyle/>
        <a:p>
          <a:endParaRPr lang="en-US"/>
        </a:p>
      </dgm:t>
    </dgm:pt>
    <dgm:pt modelId="{0EC91465-9135-49BA-A883-2811BC0A5158}" type="pres">
      <dgm:prSet presAssocID="{22112393-5BC5-48A5-87A6-275405FEEA7D}" presName="linear" presStyleCnt="0">
        <dgm:presLayoutVars>
          <dgm:animLvl val="lvl"/>
          <dgm:resizeHandles val="exact"/>
        </dgm:presLayoutVars>
      </dgm:prSet>
      <dgm:spPr/>
    </dgm:pt>
    <dgm:pt modelId="{57BF4144-BEBD-48C6-878D-A8DAEC2FAF60}" type="pres">
      <dgm:prSet presAssocID="{2E4E6765-45CD-405D-95A1-12F15417B1D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F8039A4-E454-4877-A241-0BFC864A96DC}" type="pres">
      <dgm:prSet presAssocID="{2E4E6765-45CD-405D-95A1-12F15417B1D1}" presName="childText" presStyleLbl="revTx" presStyleIdx="0" presStyleCnt="2">
        <dgm:presLayoutVars>
          <dgm:bulletEnabled val="1"/>
        </dgm:presLayoutVars>
      </dgm:prSet>
      <dgm:spPr/>
    </dgm:pt>
    <dgm:pt modelId="{891510E9-1821-40ED-AAF4-7710DC31EB9E}" type="pres">
      <dgm:prSet presAssocID="{B9304664-8DDD-43B6-9BAA-B6027C6EE71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1497626-F24C-419A-AF72-33FB4AD8F7FB}" type="pres">
      <dgm:prSet presAssocID="{B9304664-8DDD-43B6-9BAA-B6027C6EE71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0D49115-0B92-480A-B1A1-B7A734CA7B64}" type="presOf" srcId="{B2C2D617-5CA9-4A3D-8F1D-02ED1D5ACC4D}" destId="{A1497626-F24C-419A-AF72-33FB4AD8F7FB}" srcOrd="0" destOrd="1" presId="urn:microsoft.com/office/officeart/2005/8/layout/vList2"/>
    <dgm:cxn modelId="{AED7D318-E24B-4BEB-BA4D-054ECC19D07A}" srcId="{22112393-5BC5-48A5-87A6-275405FEEA7D}" destId="{2E4E6765-45CD-405D-95A1-12F15417B1D1}" srcOrd="0" destOrd="0" parTransId="{105FB574-D82C-4B8B-A941-A9ED195FD1CC}" sibTransId="{5A42B0C9-D52B-495A-9799-D9AB911B74E2}"/>
    <dgm:cxn modelId="{D718E818-9826-4E87-A4C3-7DE6D5EC4CCE}" type="presOf" srcId="{F3F40A22-ED54-4EC5-A503-D2AE87EB497B}" destId="{5F8039A4-E454-4877-A241-0BFC864A96DC}" srcOrd="0" destOrd="0" presId="urn:microsoft.com/office/officeart/2005/8/layout/vList2"/>
    <dgm:cxn modelId="{52158019-79D7-4FCF-809F-561225413422}" type="presOf" srcId="{B9304664-8DDD-43B6-9BAA-B6027C6EE71D}" destId="{891510E9-1821-40ED-AAF4-7710DC31EB9E}" srcOrd="0" destOrd="0" presId="urn:microsoft.com/office/officeart/2005/8/layout/vList2"/>
    <dgm:cxn modelId="{904E571D-CC8C-4EA9-A8EE-A4F5CA5710CC}" type="presOf" srcId="{8BFC3A62-9571-4AC7-B52F-9085B85055EB}" destId="{A1497626-F24C-419A-AF72-33FB4AD8F7FB}" srcOrd="0" destOrd="2" presId="urn:microsoft.com/office/officeart/2005/8/layout/vList2"/>
    <dgm:cxn modelId="{9733DD39-BC1C-46B2-8AA0-66EFFDA9160D}" type="presOf" srcId="{7B465B3C-8D8C-4A6B-8D96-9609FC643764}" destId="{A1497626-F24C-419A-AF72-33FB4AD8F7FB}" srcOrd="0" destOrd="0" presId="urn:microsoft.com/office/officeart/2005/8/layout/vList2"/>
    <dgm:cxn modelId="{1B462A71-3C25-410D-8381-4F3EF4739C38}" srcId="{B9304664-8DDD-43B6-9BAA-B6027C6EE71D}" destId="{7B465B3C-8D8C-4A6B-8D96-9609FC643764}" srcOrd="0" destOrd="0" parTransId="{AC8E3E87-7C85-4E71-8723-CFF17E94E8CA}" sibTransId="{06CC92ED-7380-4A36-8E02-F65CEB1A9672}"/>
    <dgm:cxn modelId="{6563DD79-5097-4364-A798-CF3AFD8BCB81}" type="presOf" srcId="{22112393-5BC5-48A5-87A6-275405FEEA7D}" destId="{0EC91465-9135-49BA-A883-2811BC0A5158}" srcOrd="0" destOrd="0" presId="urn:microsoft.com/office/officeart/2005/8/layout/vList2"/>
    <dgm:cxn modelId="{1FFC8FA8-1EE8-47CC-B674-7FFBD5118EA0}" srcId="{B9304664-8DDD-43B6-9BAA-B6027C6EE71D}" destId="{B2C2D617-5CA9-4A3D-8F1D-02ED1D5ACC4D}" srcOrd="1" destOrd="0" parTransId="{034D982E-A1A0-4EAA-9473-51481A7E45B9}" sibTransId="{87DBCE1A-34C4-4541-9951-AE82FA2877E3}"/>
    <dgm:cxn modelId="{430AD4BC-EC9E-48C5-95BE-ACF0F0121E67}" type="presOf" srcId="{2E4E6765-45CD-405D-95A1-12F15417B1D1}" destId="{57BF4144-BEBD-48C6-878D-A8DAEC2FAF60}" srcOrd="0" destOrd="0" presId="urn:microsoft.com/office/officeart/2005/8/layout/vList2"/>
    <dgm:cxn modelId="{6FE6D9D4-483B-41F2-9AE9-766067937CB8}" srcId="{B9304664-8DDD-43B6-9BAA-B6027C6EE71D}" destId="{8BFC3A62-9571-4AC7-B52F-9085B85055EB}" srcOrd="2" destOrd="0" parTransId="{52AE7F60-CCA0-44A0-A4D5-5BFF8BA5EEF3}" sibTransId="{42EEA2F4-C7C1-4241-B2B1-5058955B18B7}"/>
    <dgm:cxn modelId="{58E279DB-8FDB-47AA-A96E-EA97CFC2EEEB}" srcId="{2E4E6765-45CD-405D-95A1-12F15417B1D1}" destId="{F3F40A22-ED54-4EC5-A503-D2AE87EB497B}" srcOrd="0" destOrd="0" parTransId="{607CC71E-4345-452A-BB92-45BF849A1BB6}" sibTransId="{2CB514AA-7783-4E96-8B13-C061455A38B2}"/>
    <dgm:cxn modelId="{F91FD9E3-23EB-4559-A318-AEA988B7A12E}" srcId="{22112393-5BC5-48A5-87A6-275405FEEA7D}" destId="{B9304664-8DDD-43B6-9BAA-B6027C6EE71D}" srcOrd="1" destOrd="0" parTransId="{EB0113E0-9FB2-4AB7-820C-B6BB97C317ED}" sibTransId="{EBFEB725-D1EC-410A-9C10-1413AFF7B4D7}"/>
    <dgm:cxn modelId="{132CCDE4-1EB4-41C9-91E0-5B30462D5F55}" type="presParOf" srcId="{0EC91465-9135-49BA-A883-2811BC0A5158}" destId="{57BF4144-BEBD-48C6-878D-A8DAEC2FAF60}" srcOrd="0" destOrd="0" presId="urn:microsoft.com/office/officeart/2005/8/layout/vList2"/>
    <dgm:cxn modelId="{9F243049-8922-427F-B1B6-A65266A0A0EF}" type="presParOf" srcId="{0EC91465-9135-49BA-A883-2811BC0A5158}" destId="{5F8039A4-E454-4877-A241-0BFC864A96DC}" srcOrd="1" destOrd="0" presId="urn:microsoft.com/office/officeart/2005/8/layout/vList2"/>
    <dgm:cxn modelId="{001C3708-56DE-404A-97FD-64222DD26A2F}" type="presParOf" srcId="{0EC91465-9135-49BA-A883-2811BC0A5158}" destId="{891510E9-1821-40ED-AAF4-7710DC31EB9E}" srcOrd="2" destOrd="0" presId="urn:microsoft.com/office/officeart/2005/8/layout/vList2"/>
    <dgm:cxn modelId="{55A04262-4FFD-44B9-AB88-6B31123C9EF4}" type="presParOf" srcId="{0EC91465-9135-49BA-A883-2811BC0A5158}" destId="{A1497626-F24C-419A-AF72-33FB4AD8F7F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17148B-11AD-42D6-B121-EDBD9933A75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CF3CB6-3583-4DF3-B738-2E6B367B254A}">
      <dgm:prSet/>
      <dgm:spPr/>
      <dgm:t>
        <a:bodyPr/>
        <a:lstStyle/>
        <a:p>
          <a:r>
            <a:rPr lang="en-US"/>
            <a:t>The Age of Global Cooperation</a:t>
          </a:r>
        </a:p>
      </dgm:t>
    </dgm:pt>
    <dgm:pt modelId="{AD51EB41-8FCD-4981-9B63-46B64F1E7C1B}" type="parTrans" cxnId="{856EA4A2-3800-4A64-897E-4B649CCDAF77}">
      <dgm:prSet/>
      <dgm:spPr/>
      <dgm:t>
        <a:bodyPr/>
        <a:lstStyle/>
        <a:p>
          <a:endParaRPr lang="en-US"/>
        </a:p>
      </dgm:t>
    </dgm:pt>
    <dgm:pt modelId="{04914DE4-FA7D-405C-980E-370D6A68C619}" type="sibTrans" cxnId="{856EA4A2-3800-4A64-897E-4B649CCDAF77}">
      <dgm:prSet/>
      <dgm:spPr/>
      <dgm:t>
        <a:bodyPr/>
        <a:lstStyle/>
        <a:p>
          <a:endParaRPr lang="en-US"/>
        </a:p>
      </dgm:t>
    </dgm:pt>
    <dgm:pt modelId="{27D1059A-4562-4543-83AC-D27906325B83}">
      <dgm:prSet/>
      <dgm:spPr/>
      <dgm:t>
        <a:bodyPr/>
        <a:lstStyle/>
        <a:p>
          <a:r>
            <a:rPr lang="en-US" dirty="0"/>
            <a:t>Difference of the current social environment from that in early 1900s when Japan tried to participate in HCCH</a:t>
          </a:r>
        </a:p>
      </dgm:t>
    </dgm:pt>
    <dgm:pt modelId="{587B6F20-6477-46F2-B487-9735A408DB37}" type="parTrans" cxnId="{E99731F3-37A9-457A-A38E-2EAA54C89A38}">
      <dgm:prSet/>
      <dgm:spPr/>
      <dgm:t>
        <a:bodyPr/>
        <a:lstStyle/>
        <a:p>
          <a:endParaRPr lang="en-US"/>
        </a:p>
      </dgm:t>
    </dgm:pt>
    <dgm:pt modelId="{8E1AC246-961D-45B4-9E69-8B9F5B662BE3}" type="sibTrans" cxnId="{E99731F3-37A9-457A-A38E-2EAA54C89A38}">
      <dgm:prSet/>
      <dgm:spPr/>
      <dgm:t>
        <a:bodyPr/>
        <a:lstStyle/>
        <a:p>
          <a:endParaRPr lang="en-US"/>
        </a:p>
      </dgm:t>
    </dgm:pt>
    <dgm:pt modelId="{28C7D1EE-A108-4032-87BE-58F4CD504F33}">
      <dgm:prSet/>
      <dgm:spPr/>
      <dgm:t>
        <a:bodyPr/>
        <a:lstStyle/>
        <a:p>
          <a:r>
            <a:rPr lang="en-US"/>
            <a:t>Global judicial cooperation based on mutual trust</a:t>
          </a:r>
        </a:p>
      </dgm:t>
    </dgm:pt>
    <dgm:pt modelId="{ECE9D1F3-40F1-47EA-A43B-F42668EF965A}" type="parTrans" cxnId="{4D248905-39F6-4F14-8EDF-CDDBA50F4455}">
      <dgm:prSet/>
      <dgm:spPr/>
      <dgm:t>
        <a:bodyPr/>
        <a:lstStyle/>
        <a:p>
          <a:endParaRPr lang="en-US"/>
        </a:p>
      </dgm:t>
    </dgm:pt>
    <dgm:pt modelId="{3D9B66C3-06FF-4F4F-B5AF-697A63922694}" type="sibTrans" cxnId="{4D248905-39F6-4F14-8EDF-CDDBA50F4455}">
      <dgm:prSet/>
      <dgm:spPr/>
      <dgm:t>
        <a:bodyPr/>
        <a:lstStyle/>
        <a:p>
          <a:endParaRPr lang="en-US"/>
        </a:p>
      </dgm:t>
    </dgm:pt>
    <dgm:pt modelId="{19B79075-AC99-48C4-AAC7-0B3A91BA5369}">
      <dgm:prSet/>
      <dgm:spPr/>
      <dgm:t>
        <a:bodyPr/>
        <a:lstStyle/>
        <a:p>
          <a:r>
            <a:rPr lang="en-US"/>
            <a:t>New Instrument[s] for the Future World</a:t>
          </a:r>
        </a:p>
      </dgm:t>
    </dgm:pt>
    <dgm:pt modelId="{F820AC18-53B4-4A6D-A396-73BEB7FF8C98}" type="parTrans" cxnId="{CEE12F39-C623-4651-A4A5-D6DA7FCF1C1E}">
      <dgm:prSet/>
      <dgm:spPr/>
      <dgm:t>
        <a:bodyPr/>
        <a:lstStyle/>
        <a:p>
          <a:endParaRPr lang="en-US"/>
        </a:p>
      </dgm:t>
    </dgm:pt>
    <dgm:pt modelId="{6F94269B-D281-45F7-BCB1-37A467A5751F}" type="sibTrans" cxnId="{CEE12F39-C623-4651-A4A5-D6DA7FCF1C1E}">
      <dgm:prSet/>
      <dgm:spPr/>
      <dgm:t>
        <a:bodyPr/>
        <a:lstStyle/>
        <a:p>
          <a:endParaRPr lang="en-US"/>
        </a:p>
      </dgm:t>
    </dgm:pt>
    <dgm:pt modelId="{DCE38C2B-E7E8-49EC-A786-FEF8512CA3A6}">
      <dgm:prSet/>
      <dgm:spPr/>
      <dgm:t>
        <a:bodyPr/>
        <a:lstStyle/>
        <a:p>
          <a:r>
            <a:rPr lang="en-US"/>
            <a:t>Instrument[s] not only for our generation but also for the future generations</a:t>
          </a:r>
        </a:p>
      </dgm:t>
    </dgm:pt>
    <dgm:pt modelId="{6C55205E-67A8-47FE-82FA-0AF6273C3392}" type="parTrans" cxnId="{8EFEB295-3C49-4E8E-BD96-8F0417270A04}">
      <dgm:prSet/>
      <dgm:spPr/>
      <dgm:t>
        <a:bodyPr/>
        <a:lstStyle/>
        <a:p>
          <a:endParaRPr lang="en-US"/>
        </a:p>
      </dgm:t>
    </dgm:pt>
    <dgm:pt modelId="{9CE772CF-9031-4495-86EF-534DA39FF2EB}" type="sibTrans" cxnId="{8EFEB295-3C49-4E8E-BD96-8F0417270A04}">
      <dgm:prSet/>
      <dgm:spPr/>
      <dgm:t>
        <a:bodyPr/>
        <a:lstStyle/>
        <a:p>
          <a:endParaRPr lang="en-US"/>
        </a:p>
      </dgm:t>
    </dgm:pt>
    <dgm:pt modelId="{8B8AF5E8-DBC9-4BBD-ACCB-F975D5E04399}">
      <dgm:prSet/>
      <dgm:spPr/>
      <dgm:t>
        <a:bodyPr/>
        <a:lstStyle/>
        <a:p>
          <a:r>
            <a:rPr lang="en-US"/>
            <a:t>Constructive flexibility in the discussion</a:t>
          </a:r>
        </a:p>
      </dgm:t>
    </dgm:pt>
    <dgm:pt modelId="{08377439-376E-401C-97D3-3A412B517EF5}" type="parTrans" cxnId="{0689F581-A1EA-421D-8511-700D2CF772BA}">
      <dgm:prSet/>
      <dgm:spPr/>
      <dgm:t>
        <a:bodyPr/>
        <a:lstStyle/>
        <a:p>
          <a:endParaRPr lang="en-US"/>
        </a:p>
      </dgm:t>
    </dgm:pt>
    <dgm:pt modelId="{CB1304CA-2CD8-476A-B287-435283CC26E4}" type="sibTrans" cxnId="{0689F581-A1EA-421D-8511-700D2CF772BA}">
      <dgm:prSet/>
      <dgm:spPr/>
      <dgm:t>
        <a:bodyPr/>
        <a:lstStyle/>
        <a:p>
          <a:endParaRPr lang="en-US"/>
        </a:p>
      </dgm:t>
    </dgm:pt>
    <dgm:pt modelId="{2010CB40-12D5-47CA-891E-1F756F046E3B}">
      <dgm:prSet/>
      <dgm:spPr/>
      <dgm:t>
        <a:bodyPr/>
        <a:lstStyle/>
        <a:p>
          <a:r>
            <a:rPr lang="en-US"/>
            <a:t>Necessity of new ideas based on creative imagination</a:t>
          </a:r>
        </a:p>
      </dgm:t>
    </dgm:pt>
    <dgm:pt modelId="{338D6A94-BE3A-4AE9-AB58-13D8C78AB05B}" type="parTrans" cxnId="{88126751-6606-4F74-9532-0BD8F331507A}">
      <dgm:prSet/>
      <dgm:spPr/>
      <dgm:t>
        <a:bodyPr/>
        <a:lstStyle/>
        <a:p>
          <a:endParaRPr lang="en-US"/>
        </a:p>
      </dgm:t>
    </dgm:pt>
    <dgm:pt modelId="{1731312C-FE90-44E7-A6AA-0EA4D829F8C8}" type="sibTrans" cxnId="{88126751-6606-4F74-9532-0BD8F331507A}">
      <dgm:prSet/>
      <dgm:spPr/>
      <dgm:t>
        <a:bodyPr/>
        <a:lstStyle/>
        <a:p>
          <a:endParaRPr lang="en-US"/>
        </a:p>
      </dgm:t>
    </dgm:pt>
    <dgm:pt modelId="{C8BAE0A7-4028-45DC-B3B2-86352E7EEA83}" type="pres">
      <dgm:prSet presAssocID="{4317148B-11AD-42D6-B121-EDBD9933A759}" presName="linear" presStyleCnt="0">
        <dgm:presLayoutVars>
          <dgm:animLvl val="lvl"/>
          <dgm:resizeHandles val="exact"/>
        </dgm:presLayoutVars>
      </dgm:prSet>
      <dgm:spPr/>
    </dgm:pt>
    <dgm:pt modelId="{DC588F0E-1F67-4496-9541-3B61E38D536A}" type="pres">
      <dgm:prSet presAssocID="{D4CF3CB6-3583-4DF3-B738-2E6B367B254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B0E28A1-0DA0-42DA-B7EE-DDD01B227F14}" type="pres">
      <dgm:prSet presAssocID="{D4CF3CB6-3583-4DF3-B738-2E6B367B254A}" presName="childText" presStyleLbl="revTx" presStyleIdx="0" presStyleCnt="2">
        <dgm:presLayoutVars>
          <dgm:bulletEnabled val="1"/>
        </dgm:presLayoutVars>
      </dgm:prSet>
      <dgm:spPr/>
    </dgm:pt>
    <dgm:pt modelId="{C809364F-1AF9-481F-9BF6-E736F00F4D7A}" type="pres">
      <dgm:prSet presAssocID="{19B79075-AC99-48C4-AAC7-0B3A91BA536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4F288E8-C22C-42CD-87F7-D1EFC576236A}" type="pres">
      <dgm:prSet presAssocID="{19B79075-AC99-48C4-AAC7-0B3A91BA536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EE00D404-0B62-452B-91C8-4FA7F18F8867}" type="presOf" srcId="{8B8AF5E8-DBC9-4BBD-ACCB-F975D5E04399}" destId="{84F288E8-C22C-42CD-87F7-D1EFC576236A}" srcOrd="0" destOrd="1" presId="urn:microsoft.com/office/officeart/2005/8/layout/vList2"/>
    <dgm:cxn modelId="{4D248905-39F6-4F14-8EDF-CDDBA50F4455}" srcId="{D4CF3CB6-3583-4DF3-B738-2E6B367B254A}" destId="{28C7D1EE-A108-4032-87BE-58F4CD504F33}" srcOrd="1" destOrd="0" parTransId="{ECE9D1F3-40F1-47EA-A43B-F42668EF965A}" sibTransId="{3D9B66C3-06FF-4F4F-B5AF-697A63922694}"/>
    <dgm:cxn modelId="{D2E8D512-77C0-47FE-BB7E-4B7353CC77DA}" type="presOf" srcId="{DCE38C2B-E7E8-49EC-A786-FEF8512CA3A6}" destId="{84F288E8-C22C-42CD-87F7-D1EFC576236A}" srcOrd="0" destOrd="0" presId="urn:microsoft.com/office/officeart/2005/8/layout/vList2"/>
    <dgm:cxn modelId="{6904AD15-26FC-4AE1-9AA0-ADB9AC9B0540}" type="presOf" srcId="{28C7D1EE-A108-4032-87BE-58F4CD504F33}" destId="{AB0E28A1-0DA0-42DA-B7EE-DDD01B227F14}" srcOrd="0" destOrd="1" presId="urn:microsoft.com/office/officeart/2005/8/layout/vList2"/>
    <dgm:cxn modelId="{AE26041B-9FD1-4BFE-A2E2-9EE6C48F7844}" type="presOf" srcId="{4317148B-11AD-42D6-B121-EDBD9933A759}" destId="{C8BAE0A7-4028-45DC-B3B2-86352E7EEA83}" srcOrd="0" destOrd="0" presId="urn:microsoft.com/office/officeart/2005/8/layout/vList2"/>
    <dgm:cxn modelId="{23571E2E-64BF-43C0-B227-D9C592D746CE}" type="presOf" srcId="{27D1059A-4562-4543-83AC-D27906325B83}" destId="{AB0E28A1-0DA0-42DA-B7EE-DDD01B227F14}" srcOrd="0" destOrd="0" presId="urn:microsoft.com/office/officeart/2005/8/layout/vList2"/>
    <dgm:cxn modelId="{CEE12F39-C623-4651-A4A5-D6DA7FCF1C1E}" srcId="{4317148B-11AD-42D6-B121-EDBD9933A759}" destId="{19B79075-AC99-48C4-AAC7-0B3A91BA5369}" srcOrd="1" destOrd="0" parTransId="{F820AC18-53B4-4A6D-A396-73BEB7FF8C98}" sibTransId="{6F94269B-D281-45F7-BCB1-37A467A5751F}"/>
    <dgm:cxn modelId="{88126751-6606-4F74-9532-0BD8F331507A}" srcId="{19B79075-AC99-48C4-AAC7-0B3A91BA5369}" destId="{2010CB40-12D5-47CA-891E-1F756F046E3B}" srcOrd="2" destOrd="0" parTransId="{338D6A94-BE3A-4AE9-AB58-13D8C78AB05B}" sibTransId="{1731312C-FE90-44E7-A6AA-0EA4D829F8C8}"/>
    <dgm:cxn modelId="{0689F581-A1EA-421D-8511-700D2CF772BA}" srcId="{19B79075-AC99-48C4-AAC7-0B3A91BA5369}" destId="{8B8AF5E8-DBC9-4BBD-ACCB-F975D5E04399}" srcOrd="1" destOrd="0" parTransId="{08377439-376E-401C-97D3-3A412B517EF5}" sibTransId="{CB1304CA-2CD8-476A-B287-435283CC26E4}"/>
    <dgm:cxn modelId="{8EFEB295-3C49-4E8E-BD96-8F0417270A04}" srcId="{19B79075-AC99-48C4-AAC7-0B3A91BA5369}" destId="{DCE38C2B-E7E8-49EC-A786-FEF8512CA3A6}" srcOrd="0" destOrd="0" parTransId="{6C55205E-67A8-47FE-82FA-0AF6273C3392}" sibTransId="{9CE772CF-9031-4495-86EF-534DA39FF2EB}"/>
    <dgm:cxn modelId="{856EA4A2-3800-4A64-897E-4B649CCDAF77}" srcId="{4317148B-11AD-42D6-B121-EDBD9933A759}" destId="{D4CF3CB6-3583-4DF3-B738-2E6B367B254A}" srcOrd="0" destOrd="0" parTransId="{AD51EB41-8FCD-4981-9B63-46B64F1E7C1B}" sibTransId="{04914DE4-FA7D-405C-980E-370D6A68C619}"/>
    <dgm:cxn modelId="{79DFD6C0-9807-405F-84D0-7055877B461A}" type="presOf" srcId="{2010CB40-12D5-47CA-891E-1F756F046E3B}" destId="{84F288E8-C22C-42CD-87F7-D1EFC576236A}" srcOrd="0" destOrd="2" presId="urn:microsoft.com/office/officeart/2005/8/layout/vList2"/>
    <dgm:cxn modelId="{0C5ED2C2-7881-4E4B-939B-DA5BAD8B64EE}" type="presOf" srcId="{D4CF3CB6-3583-4DF3-B738-2E6B367B254A}" destId="{DC588F0E-1F67-4496-9541-3B61E38D536A}" srcOrd="0" destOrd="0" presId="urn:microsoft.com/office/officeart/2005/8/layout/vList2"/>
    <dgm:cxn modelId="{5D82DAE7-C5C2-404D-B564-53CBC846C3AE}" type="presOf" srcId="{19B79075-AC99-48C4-AAC7-0B3A91BA5369}" destId="{C809364F-1AF9-481F-9BF6-E736F00F4D7A}" srcOrd="0" destOrd="0" presId="urn:microsoft.com/office/officeart/2005/8/layout/vList2"/>
    <dgm:cxn modelId="{E99731F3-37A9-457A-A38E-2EAA54C89A38}" srcId="{D4CF3CB6-3583-4DF3-B738-2E6B367B254A}" destId="{27D1059A-4562-4543-83AC-D27906325B83}" srcOrd="0" destOrd="0" parTransId="{587B6F20-6477-46F2-B487-9735A408DB37}" sibTransId="{8E1AC246-961D-45B4-9E69-8B9F5B662BE3}"/>
    <dgm:cxn modelId="{A371CD35-DFB1-4C0A-B5E6-7E01634DC2F3}" type="presParOf" srcId="{C8BAE0A7-4028-45DC-B3B2-86352E7EEA83}" destId="{DC588F0E-1F67-4496-9541-3B61E38D536A}" srcOrd="0" destOrd="0" presId="urn:microsoft.com/office/officeart/2005/8/layout/vList2"/>
    <dgm:cxn modelId="{5C550D20-82B0-41FF-BA01-163F17575F70}" type="presParOf" srcId="{C8BAE0A7-4028-45DC-B3B2-86352E7EEA83}" destId="{AB0E28A1-0DA0-42DA-B7EE-DDD01B227F14}" srcOrd="1" destOrd="0" presId="urn:microsoft.com/office/officeart/2005/8/layout/vList2"/>
    <dgm:cxn modelId="{BD13D38F-1101-4141-AF37-14B8C1DFB0E0}" type="presParOf" srcId="{C8BAE0A7-4028-45DC-B3B2-86352E7EEA83}" destId="{C809364F-1AF9-481F-9BF6-E736F00F4D7A}" srcOrd="2" destOrd="0" presId="urn:microsoft.com/office/officeart/2005/8/layout/vList2"/>
    <dgm:cxn modelId="{607A180C-A8AA-48A3-813A-812826B2DF90}" type="presParOf" srcId="{C8BAE0A7-4028-45DC-B3B2-86352E7EEA83}" destId="{84F288E8-C22C-42CD-87F7-D1EFC576236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18EF4-A821-44CB-904E-449196C0215B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56D89-0BCB-4942-B4B8-2D363E8456BA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4200" kern="1200"/>
            <a:t>History of the Project</a:t>
          </a:r>
          <a:endParaRPr lang="en-US" sz="4200" kern="1200"/>
        </a:p>
      </dsp:txBody>
      <dsp:txXfrm>
        <a:off x="0" y="689"/>
        <a:ext cx="6797675" cy="1129706"/>
      </dsp:txXfrm>
    </dsp:sp>
    <dsp:sp modelId="{EB6F3B00-EAD0-4407-828A-023BAE3B724E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solidFill>
          <a:schemeClr val="accent2">
            <a:hueOff val="-332956"/>
            <a:satOff val="-147"/>
            <a:lumOff val="392"/>
            <a:alphaOff val="0"/>
          </a:schemeClr>
        </a:solidFill>
        <a:ln w="15875" cap="flat" cmpd="sng" algn="ctr">
          <a:solidFill>
            <a:schemeClr val="accent2">
              <a:hueOff val="-332956"/>
              <a:satOff val="-147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3248A-9AEE-400A-98B9-2EAADDB5BB4D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Core Issues of the Project </a:t>
          </a:r>
        </a:p>
      </dsp:txBody>
      <dsp:txXfrm>
        <a:off x="0" y="1130396"/>
        <a:ext cx="6797675" cy="1129706"/>
      </dsp:txXfrm>
    </dsp:sp>
    <dsp:sp modelId="{C1DE90CD-66FF-4726-944B-F91E23B1EBE4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solidFill>
          <a:schemeClr val="accent2">
            <a:hueOff val="-665912"/>
            <a:satOff val="-293"/>
            <a:lumOff val="784"/>
            <a:alphaOff val="0"/>
          </a:schemeClr>
        </a:solidFill>
        <a:ln w="15875" cap="flat" cmpd="sng" algn="ctr">
          <a:solidFill>
            <a:schemeClr val="accent2">
              <a:hueOff val="-665912"/>
              <a:satOff val="-293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C81BD-DE28-47D0-82AB-9299C3E5E30D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Objectives and Benefits</a:t>
          </a:r>
        </a:p>
      </dsp:txBody>
      <dsp:txXfrm>
        <a:off x="0" y="2260102"/>
        <a:ext cx="6797675" cy="1129706"/>
      </dsp:txXfrm>
    </dsp:sp>
    <dsp:sp modelId="{BABD6450-B40B-4F02-BF0D-5AA12AD7D811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solidFill>
          <a:schemeClr val="accent2">
            <a:hueOff val="-998868"/>
            <a:satOff val="-440"/>
            <a:lumOff val="1177"/>
            <a:alphaOff val="0"/>
          </a:schemeClr>
        </a:solidFill>
        <a:ln w="15875" cap="flat" cmpd="sng" algn="ctr">
          <a:solidFill>
            <a:schemeClr val="accent2">
              <a:hueOff val="-998868"/>
              <a:satOff val="-440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1CC28-3519-40D1-89DC-A5E3CEC51EE2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Current Discussion in the WG</a:t>
          </a:r>
        </a:p>
      </dsp:txBody>
      <dsp:txXfrm>
        <a:off x="0" y="3389809"/>
        <a:ext cx="6797675" cy="1129706"/>
      </dsp:txXfrm>
    </dsp:sp>
    <dsp:sp modelId="{74050B71-0731-499D-8C6A-55DD46FA87AD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accent2">
              <a:hueOff val="-1331824"/>
              <a:satOff val="-586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AD747-9735-4A80-B1E5-F442C89AD78F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Concluding Remarks</a:t>
          </a:r>
        </a:p>
      </dsp:txBody>
      <dsp:txXfrm>
        <a:off x="0" y="4519515"/>
        <a:ext cx="6797675" cy="1129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9385E-6FD9-457A-B1DE-8BB1DB7C9CDE}">
      <dsp:nvSpPr>
        <dsp:cNvPr id="0" name=""/>
        <dsp:cNvSpPr/>
      </dsp:nvSpPr>
      <dsp:spPr>
        <a:xfrm>
          <a:off x="0" y="677690"/>
          <a:ext cx="10343478" cy="657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/>
            <a:t>“Access to justice for all” in transnational civil or commercial litigation</a:t>
          </a:r>
          <a:endParaRPr kumimoji="1" lang="ja-JP" altLang="en-US" sz="2400" kern="1200" dirty="0"/>
        </a:p>
      </dsp:txBody>
      <dsp:txXfrm>
        <a:off x="32108" y="709798"/>
        <a:ext cx="10279262" cy="593525"/>
      </dsp:txXfrm>
    </dsp:sp>
    <dsp:sp modelId="{B9596F1A-CBDE-4E28-84D9-B50F96C35C4B}">
      <dsp:nvSpPr>
        <dsp:cNvPr id="0" name=""/>
        <dsp:cNvSpPr/>
      </dsp:nvSpPr>
      <dsp:spPr>
        <a:xfrm>
          <a:off x="0" y="1382395"/>
          <a:ext cx="10343478" cy="720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8405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altLang="en-US" sz="2400" kern="1200" dirty="0"/>
            <a:t>Adjudication of disputes in an appropriate forum</a:t>
          </a:r>
          <a:endParaRPr kumimoji="1" lang="ja-JP" altLang="en-US" sz="2400" kern="1200" dirty="0"/>
        </a:p>
      </dsp:txBody>
      <dsp:txXfrm>
        <a:off x="0" y="1382395"/>
        <a:ext cx="10343478" cy="720972"/>
      </dsp:txXfrm>
    </dsp:sp>
    <dsp:sp modelId="{ABFEF90C-8192-4F1E-9485-A2F673D17154}">
      <dsp:nvSpPr>
        <dsp:cNvPr id="0" name=""/>
        <dsp:cNvSpPr/>
      </dsp:nvSpPr>
      <dsp:spPr>
        <a:xfrm>
          <a:off x="0" y="2097984"/>
          <a:ext cx="10343478" cy="579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kern="1200" dirty="0"/>
            <a:t>Benefits of new instrument[s]</a:t>
          </a:r>
          <a:endParaRPr kumimoji="1" lang="ja-JP" altLang="en-US" sz="2400" kern="1200" dirty="0"/>
        </a:p>
      </dsp:txBody>
      <dsp:txXfrm>
        <a:off x="28311" y="2126295"/>
        <a:ext cx="10286856" cy="523333"/>
      </dsp:txXfrm>
    </dsp:sp>
    <dsp:sp modelId="{2C05B2D6-63C6-441E-8DED-0D83F6870933}">
      <dsp:nvSpPr>
        <dsp:cNvPr id="0" name=""/>
        <dsp:cNvSpPr/>
      </dsp:nvSpPr>
      <dsp:spPr>
        <a:xfrm>
          <a:off x="0" y="2683323"/>
          <a:ext cx="10343478" cy="178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8405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altLang="en-US" sz="2400" kern="1200" dirty="0"/>
            <a:t>Providing greater predictability and certainty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altLang="en-US" sz="2400" kern="1200" dirty="0"/>
            <a:t>Reducing costs for the dispute resolution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altLang="en-US" sz="2400" kern="1200" dirty="0"/>
            <a:t>Avoiding the risks of the inconsistent judgments</a:t>
          </a:r>
          <a:endParaRPr kumimoji="1" lang="ja-JP" altLang="en-US" sz="24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kumimoji="1" lang="ja-JP" altLang="en-US" sz="3500" kern="1200" dirty="0"/>
        </a:p>
      </dsp:txBody>
      <dsp:txXfrm>
        <a:off x="0" y="2683323"/>
        <a:ext cx="10343478" cy="17827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F4144-BEBD-48C6-878D-A8DAEC2FAF60}">
      <dsp:nvSpPr>
        <dsp:cNvPr id="0" name=""/>
        <dsp:cNvSpPr/>
      </dsp:nvSpPr>
      <dsp:spPr>
        <a:xfrm>
          <a:off x="0" y="201967"/>
          <a:ext cx="6574972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 dirty="0"/>
            <a:t>Discussion on rules for parallel proceedings</a:t>
          </a:r>
          <a:endParaRPr lang="en-US" sz="2200" kern="1200" dirty="0"/>
        </a:p>
      </dsp:txBody>
      <dsp:txXfrm>
        <a:off x="25759" y="227726"/>
        <a:ext cx="6523454" cy="476152"/>
      </dsp:txXfrm>
    </dsp:sp>
    <dsp:sp modelId="{5F8039A4-E454-4877-A241-0BFC864A96DC}">
      <dsp:nvSpPr>
        <dsp:cNvPr id="0" name=""/>
        <dsp:cNvSpPr/>
      </dsp:nvSpPr>
      <dsp:spPr>
        <a:xfrm>
          <a:off x="0" y="729637"/>
          <a:ext cx="6574972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7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sz="1700" kern="1200" dirty="0"/>
            <a:t>“[T]he primary role of both jurisdictional rules and the doctrine of forum non </a:t>
          </a:r>
          <a:r>
            <a:rPr kumimoji="1" lang="en-US" sz="1700" kern="1200" dirty="0" err="1"/>
            <a:t>conveniens</a:t>
          </a:r>
          <a:r>
            <a:rPr kumimoji="1" lang="en-US" sz="1700" kern="1200" dirty="0"/>
            <a:t>”                                                                            (Para. 9 (b) of </a:t>
          </a:r>
          <a:r>
            <a:rPr kumimoji="1" lang="en-US" sz="1700" i="1" kern="1200" dirty="0"/>
            <a:t>Conclusion &amp; Recommendation of 2021 CGAP</a:t>
          </a:r>
          <a:r>
            <a:rPr kumimoji="1" lang="en-US" sz="1700" kern="1200" dirty="0"/>
            <a:t>)</a:t>
          </a:r>
          <a:endParaRPr lang="en-US" sz="1700" kern="1200" dirty="0"/>
        </a:p>
      </dsp:txBody>
      <dsp:txXfrm>
        <a:off x="0" y="729637"/>
        <a:ext cx="6574972" cy="774180"/>
      </dsp:txXfrm>
    </dsp:sp>
    <dsp:sp modelId="{891510E9-1821-40ED-AAF4-7710DC31EB9E}">
      <dsp:nvSpPr>
        <dsp:cNvPr id="0" name=""/>
        <dsp:cNvSpPr/>
      </dsp:nvSpPr>
      <dsp:spPr>
        <a:xfrm>
          <a:off x="0" y="1503817"/>
          <a:ext cx="6574972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The basic structure of rules described in the “flowchart”</a:t>
          </a:r>
          <a:endParaRPr lang="en-US" sz="2200" kern="1200"/>
        </a:p>
      </dsp:txBody>
      <dsp:txXfrm>
        <a:off x="25759" y="1529576"/>
        <a:ext cx="6523454" cy="476152"/>
      </dsp:txXfrm>
    </dsp:sp>
    <dsp:sp modelId="{A1497626-F24C-419A-AF72-33FB4AD8F7FB}">
      <dsp:nvSpPr>
        <dsp:cNvPr id="0" name=""/>
        <dsp:cNvSpPr/>
      </dsp:nvSpPr>
      <dsp:spPr>
        <a:xfrm>
          <a:off x="0" y="2031487"/>
          <a:ext cx="6574972" cy="2094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755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sz="1700" kern="1200"/>
            <a:t>Using certain connections to Contracting States (grounds of jurisdiction)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sz="1700" kern="1200" dirty="0"/>
            <a:t>Determining the more appropriate forum in consideration of various factors (based on FNC criteria) in cases where s where more than one court has a connection under the possible future Convention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1" lang="en-US" sz="1700" kern="1200" dirty="0"/>
            <a:t>Giving priority to the court first </a:t>
          </a:r>
          <a:r>
            <a:rPr kumimoji="1" lang="en-US" sz="1700" kern="1200" dirty="0" err="1"/>
            <a:t>seised</a:t>
          </a:r>
          <a:r>
            <a:rPr kumimoji="1" lang="en-US" sz="1700" kern="1200" dirty="0"/>
            <a:t> when the courts of parallel proceedings do not reach the same decision on the appropriate forum</a:t>
          </a:r>
          <a:endParaRPr lang="en-US" sz="1700" kern="1200" dirty="0"/>
        </a:p>
      </dsp:txBody>
      <dsp:txXfrm>
        <a:off x="0" y="2031487"/>
        <a:ext cx="6574972" cy="2094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88F0E-1F67-4496-9541-3B61E38D536A}">
      <dsp:nvSpPr>
        <dsp:cNvPr id="0" name=""/>
        <dsp:cNvSpPr/>
      </dsp:nvSpPr>
      <dsp:spPr>
        <a:xfrm>
          <a:off x="0" y="364873"/>
          <a:ext cx="6797675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The Age of Global Cooperation</a:t>
          </a:r>
        </a:p>
      </dsp:txBody>
      <dsp:txXfrm>
        <a:off x="36296" y="401169"/>
        <a:ext cx="6725083" cy="670943"/>
      </dsp:txXfrm>
    </dsp:sp>
    <dsp:sp modelId="{AB0E28A1-0DA0-42DA-B7EE-DDD01B227F14}">
      <dsp:nvSpPr>
        <dsp:cNvPr id="0" name=""/>
        <dsp:cNvSpPr/>
      </dsp:nvSpPr>
      <dsp:spPr>
        <a:xfrm>
          <a:off x="0" y="1108408"/>
          <a:ext cx="6797675" cy="150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Difference of the current social environment from that in early 1900s when Japan tried to participate in HCCH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Global judicial cooperation based on mutual trust</a:t>
          </a:r>
        </a:p>
      </dsp:txBody>
      <dsp:txXfrm>
        <a:off x="0" y="1108408"/>
        <a:ext cx="6797675" cy="1507994"/>
      </dsp:txXfrm>
    </dsp:sp>
    <dsp:sp modelId="{C809364F-1AF9-481F-9BF6-E736F00F4D7A}">
      <dsp:nvSpPr>
        <dsp:cNvPr id="0" name=""/>
        <dsp:cNvSpPr/>
      </dsp:nvSpPr>
      <dsp:spPr>
        <a:xfrm>
          <a:off x="0" y="2616403"/>
          <a:ext cx="6797675" cy="743535"/>
        </a:xfrm>
        <a:prstGeom prst="roundRect">
          <a:avLst/>
        </a:prstGeom>
        <a:solidFill>
          <a:schemeClr val="accent2">
            <a:hueOff val="-1331824"/>
            <a:satOff val="-586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New Instrument[s] for the Future World</a:t>
          </a:r>
        </a:p>
      </dsp:txBody>
      <dsp:txXfrm>
        <a:off x="36296" y="2652699"/>
        <a:ext cx="6725083" cy="670943"/>
      </dsp:txXfrm>
    </dsp:sp>
    <dsp:sp modelId="{84F288E8-C22C-42CD-87F7-D1EFC576236A}">
      <dsp:nvSpPr>
        <dsp:cNvPr id="0" name=""/>
        <dsp:cNvSpPr/>
      </dsp:nvSpPr>
      <dsp:spPr>
        <a:xfrm>
          <a:off x="0" y="3359938"/>
          <a:ext cx="6797675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Instrument[s] not only for our generation but also for the future generations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Constructive flexibility in the discussion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Necessity of new ideas based on creative imagination</a:t>
          </a:r>
        </a:p>
      </dsp:txBody>
      <dsp:txXfrm>
        <a:off x="0" y="3359938"/>
        <a:ext cx="6797675" cy="1925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43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8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84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12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20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7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1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10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53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9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76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23F978-7D02-4F33-9A46-51B99E9C9344}" type="datetimeFigureOut">
              <a:rPr kumimoji="1" lang="ja-JP" altLang="en-US" smtClean="0"/>
              <a:t>2022/10/18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3AA491-E10D-4858-B3FE-D2673F94C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56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0525D-1275-317D-794E-36765045B2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4000" dirty="0"/>
              <a:t>HCCH Asia Pacific Week Manila 2022</a:t>
            </a:r>
            <a:br>
              <a:rPr kumimoji="1" lang="en-US" altLang="ja-JP" sz="4000" dirty="0"/>
            </a:br>
            <a:r>
              <a:rPr kumimoji="1" lang="en-US" altLang="ja-JP" sz="4000" dirty="0"/>
              <a:t>session 9</a:t>
            </a:r>
            <a:br>
              <a:rPr kumimoji="1" lang="en-US" altLang="ja-JP" sz="4000" dirty="0"/>
            </a:br>
            <a:r>
              <a:rPr kumimoji="1" lang="en-US" altLang="ja-JP" dirty="0"/>
              <a:t>Jurisdiction Project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02AB7219-87BF-E6C6-5E29-F00E0600D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58701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D8D921-FE3F-09BF-CA97-1E420A288185}"/>
              </a:ext>
            </a:extLst>
          </p:cNvPr>
          <p:cNvSpPr txBox="1"/>
          <p:nvPr/>
        </p:nvSpPr>
        <p:spPr>
          <a:xfrm>
            <a:off x="1194099" y="4512833"/>
            <a:ext cx="9897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Keisuke Takeshita</a:t>
            </a:r>
          </a:p>
          <a:p>
            <a:pPr algn="ctr"/>
            <a:r>
              <a:rPr kumimoji="1" lang="en-US" altLang="ja-JP" dirty="0"/>
              <a:t>Professor of Private International Law</a:t>
            </a:r>
          </a:p>
          <a:p>
            <a:pPr algn="ctr"/>
            <a:r>
              <a:rPr kumimoji="1" lang="en-US" altLang="ja-JP" dirty="0"/>
              <a:t>Graduate School of Law, </a:t>
            </a:r>
            <a:r>
              <a:rPr kumimoji="1" lang="en-US" altLang="ja-JP" dirty="0" err="1"/>
              <a:t>Hitotsubashi</a:t>
            </a:r>
            <a:r>
              <a:rPr kumimoji="1" lang="en-US" altLang="ja-JP" dirty="0"/>
              <a:t> University (JAPAN)</a:t>
            </a:r>
          </a:p>
        </p:txBody>
      </p:sp>
    </p:spTree>
    <p:extLst>
      <p:ext uri="{BB962C8B-B14F-4D97-AF65-F5344CB8AC3E}">
        <p14:creationId xmlns:p14="http://schemas.microsoft.com/office/powerpoint/2010/main" val="365546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altLang="ja-JP" sz="3600">
                <a:solidFill>
                  <a:srgbClr val="FFFFFF"/>
                </a:solidFill>
              </a:rPr>
              <a:t>Introduction</a:t>
            </a:r>
            <a:endParaRPr kumimoji="1" lang="ja-JP" altLang="en-US" sz="3600">
              <a:solidFill>
                <a:srgbClr val="FFFFFF"/>
              </a:solidFill>
            </a:endParaRPr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129B0B53-D873-B4A1-0268-C6EFA5C7D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363" y="5872334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" name="コンテンツ プレースホルダー 2">
            <a:extLst>
              <a:ext uri="{FF2B5EF4-FFF2-40B4-BE49-F238E27FC236}">
                <a16:creationId xmlns:a16="http://schemas.microsoft.com/office/drawing/2014/main" id="{B17B35BC-358D-A652-AF1A-0F1AE87E25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70838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511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History of the Project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DD339D-D577-85FE-DB9A-642A62956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/>
              <a:t> 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/>
              <a:t>2012    2013       2019                2020                   2021                   2022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8EB62DC-04FE-751B-E258-EC66EA361F1C}"/>
              </a:ext>
            </a:extLst>
          </p:cNvPr>
          <p:cNvCxnSpPr>
            <a:cxnSpLocks/>
          </p:cNvCxnSpPr>
          <p:nvPr/>
        </p:nvCxnSpPr>
        <p:spPr>
          <a:xfrm>
            <a:off x="3267635" y="2480982"/>
            <a:ext cx="0" cy="3748892"/>
          </a:xfrm>
          <a:prstGeom prst="line">
            <a:avLst/>
          </a:prstGeom>
          <a:ln w="1492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吹き出し: 角を丸めた四角形 25">
            <a:extLst>
              <a:ext uri="{FF2B5EF4-FFF2-40B4-BE49-F238E27FC236}">
                <a16:creationId xmlns:a16="http://schemas.microsoft.com/office/drawing/2014/main" id="{721C5133-E673-AB1A-2A4E-C4AD2366D950}"/>
              </a:ext>
            </a:extLst>
          </p:cNvPr>
          <p:cNvSpPr/>
          <p:nvPr/>
        </p:nvSpPr>
        <p:spPr>
          <a:xfrm>
            <a:off x="1438841" y="4218819"/>
            <a:ext cx="1606921" cy="705970"/>
          </a:xfrm>
          <a:prstGeom prst="wedgeRoundRectCallout">
            <a:avLst>
              <a:gd name="adj1" fmla="val 32725"/>
              <a:gd name="adj2" fmla="val -94643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2nd Meeting of EG</a:t>
            </a:r>
            <a:endParaRPr kumimoji="1" lang="ja-JP" altLang="en-US" dirty="0"/>
          </a:p>
        </p:txBody>
      </p:sp>
      <p:sp>
        <p:nvSpPr>
          <p:cNvPr id="25" name="吹き出し: 角を丸めた四角形 24">
            <a:extLst>
              <a:ext uri="{FF2B5EF4-FFF2-40B4-BE49-F238E27FC236}">
                <a16:creationId xmlns:a16="http://schemas.microsoft.com/office/drawing/2014/main" id="{27FF4F4E-F109-F617-5474-3CC8512C4AD6}"/>
              </a:ext>
            </a:extLst>
          </p:cNvPr>
          <p:cNvSpPr/>
          <p:nvPr/>
        </p:nvSpPr>
        <p:spPr>
          <a:xfrm>
            <a:off x="1526244" y="2403725"/>
            <a:ext cx="1519518" cy="705970"/>
          </a:xfrm>
          <a:prstGeom prst="wedgeRoundRectCallout">
            <a:avLst>
              <a:gd name="adj1" fmla="val -22722"/>
              <a:gd name="adj2" fmla="val 6631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1st Meeting of EG</a:t>
            </a:r>
            <a:endParaRPr kumimoji="1" lang="ja-JP" altLang="en-US" dirty="0"/>
          </a:p>
        </p:txBody>
      </p:sp>
      <p:sp>
        <p:nvSpPr>
          <p:cNvPr id="27" name="吹き出し: 角を丸めた四角形 26">
            <a:extLst>
              <a:ext uri="{FF2B5EF4-FFF2-40B4-BE49-F238E27FC236}">
                <a16:creationId xmlns:a16="http://schemas.microsoft.com/office/drawing/2014/main" id="{283062B3-79CC-A6E8-DA8E-2D89BC98BC09}"/>
              </a:ext>
            </a:extLst>
          </p:cNvPr>
          <p:cNvSpPr/>
          <p:nvPr/>
        </p:nvSpPr>
        <p:spPr>
          <a:xfrm>
            <a:off x="4162655" y="4257190"/>
            <a:ext cx="1381121" cy="827765"/>
          </a:xfrm>
          <a:prstGeom prst="wedgeRoundRectCallout">
            <a:avLst>
              <a:gd name="adj1" fmla="val -19978"/>
              <a:gd name="adj2" fmla="val -95346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22nd Diplomatic Session</a:t>
            </a:r>
            <a:endParaRPr kumimoji="1" lang="ja-JP" altLang="en-US" dirty="0"/>
          </a:p>
        </p:txBody>
      </p:sp>
      <p:sp>
        <p:nvSpPr>
          <p:cNvPr id="28" name="吹き出し: 角を丸めた四角形 27">
            <a:extLst>
              <a:ext uri="{FF2B5EF4-FFF2-40B4-BE49-F238E27FC236}">
                <a16:creationId xmlns:a16="http://schemas.microsoft.com/office/drawing/2014/main" id="{679CD91C-42D4-5E42-77DA-26A7601081B8}"/>
              </a:ext>
            </a:extLst>
          </p:cNvPr>
          <p:cNvSpPr/>
          <p:nvPr/>
        </p:nvSpPr>
        <p:spPr>
          <a:xfrm>
            <a:off x="4279526" y="2404583"/>
            <a:ext cx="1606921" cy="705970"/>
          </a:xfrm>
          <a:prstGeom prst="wedgeRoundRectCallout">
            <a:avLst>
              <a:gd name="adj1" fmla="val 32307"/>
              <a:gd name="adj2" fmla="val 71072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3rd Meeting of EG</a:t>
            </a:r>
            <a:endParaRPr kumimoji="1" lang="ja-JP" altLang="en-US" dirty="0"/>
          </a:p>
        </p:txBody>
      </p:sp>
      <p:sp>
        <p:nvSpPr>
          <p:cNvPr id="30" name="吹き出し: 角を丸めた四角形 29">
            <a:extLst>
              <a:ext uri="{FF2B5EF4-FFF2-40B4-BE49-F238E27FC236}">
                <a16:creationId xmlns:a16="http://schemas.microsoft.com/office/drawing/2014/main" id="{5BC1D9F4-0D57-3A65-4435-86714018ECEA}"/>
              </a:ext>
            </a:extLst>
          </p:cNvPr>
          <p:cNvSpPr/>
          <p:nvPr/>
        </p:nvSpPr>
        <p:spPr>
          <a:xfrm>
            <a:off x="6265211" y="2380332"/>
            <a:ext cx="1606921" cy="705970"/>
          </a:xfrm>
          <a:prstGeom prst="wedgeRoundRectCallout">
            <a:avLst>
              <a:gd name="adj1" fmla="val 26448"/>
              <a:gd name="adj2" fmla="val 74881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5th Meeting of EG</a:t>
            </a:r>
            <a:endParaRPr kumimoji="1" lang="ja-JP" altLang="en-US" dirty="0"/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C6E679EF-4629-47F7-E0B8-2E5B2C25A93A}"/>
              </a:ext>
            </a:extLst>
          </p:cNvPr>
          <p:cNvSpPr/>
          <p:nvPr/>
        </p:nvSpPr>
        <p:spPr>
          <a:xfrm>
            <a:off x="8250896" y="2382849"/>
            <a:ext cx="1606921" cy="705970"/>
          </a:xfrm>
          <a:prstGeom prst="wedgeRoundRectCallout">
            <a:avLst>
              <a:gd name="adj1" fmla="val 21846"/>
              <a:gd name="adj2" fmla="val 75833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2nd Meeting of WG</a:t>
            </a:r>
            <a:endParaRPr kumimoji="1" lang="ja-JP" altLang="en-US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028C393-3EF7-0B63-20AB-B34957D18C3C}"/>
              </a:ext>
            </a:extLst>
          </p:cNvPr>
          <p:cNvCxnSpPr>
            <a:cxnSpLocks/>
          </p:cNvCxnSpPr>
          <p:nvPr/>
        </p:nvCxnSpPr>
        <p:spPr>
          <a:xfrm>
            <a:off x="1047974" y="3857414"/>
            <a:ext cx="217035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DB664A0D-8C98-310D-56F9-8EF1A74BABD1}"/>
              </a:ext>
            </a:extLst>
          </p:cNvPr>
          <p:cNvCxnSpPr/>
          <p:nvPr/>
        </p:nvCxnSpPr>
        <p:spPr>
          <a:xfrm>
            <a:off x="1047974" y="3290397"/>
            <a:ext cx="217035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F03A7D5E-A3AB-8C8A-AB19-8AC016F54429}"/>
              </a:ext>
            </a:extLst>
          </p:cNvPr>
          <p:cNvCxnSpPr>
            <a:cxnSpLocks/>
          </p:cNvCxnSpPr>
          <p:nvPr/>
        </p:nvCxnSpPr>
        <p:spPr>
          <a:xfrm>
            <a:off x="3336214" y="3290397"/>
            <a:ext cx="781946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085996EA-1809-2301-95C0-9633FA1E3111}"/>
              </a:ext>
            </a:extLst>
          </p:cNvPr>
          <p:cNvCxnSpPr>
            <a:cxnSpLocks/>
          </p:cNvCxnSpPr>
          <p:nvPr/>
        </p:nvCxnSpPr>
        <p:spPr>
          <a:xfrm>
            <a:off x="3336215" y="3857414"/>
            <a:ext cx="781946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724CA76D-FF4A-5638-B65F-4B6C4629608D}"/>
              </a:ext>
            </a:extLst>
          </p:cNvPr>
          <p:cNvSpPr/>
          <p:nvPr/>
        </p:nvSpPr>
        <p:spPr>
          <a:xfrm>
            <a:off x="5421409" y="5143004"/>
            <a:ext cx="1687605" cy="1059479"/>
          </a:xfrm>
          <a:prstGeom prst="wedgeRoundRectCallout">
            <a:avLst>
              <a:gd name="adj1" fmla="val -23122"/>
              <a:gd name="adj2" fmla="val -168582"/>
              <a:gd name="adj3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CGAP</a:t>
            </a:r>
          </a:p>
          <a:p>
            <a:pPr algn="ctr"/>
            <a:r>
              <a:rPr kumimoji="1" lang="en-US" altLang="ja-JP" dirty="0"/>
              <a:t>2020</a:t>
            </a:r>
            <a:endParaRPr kumimoji="1" lang="ja-JP" altLang="en-US" dirty="0"/>
          </a:p>
        </p:txBody>
      </p: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BDC1E64C-C9C7-CF0B-E398-CBB8180687B3}"/>
              </a:ext>
            </a:extLst>
          </p:cNvPr>
          <p:cNvSpPr/>
          <p:nvPr/>
        </p:nvSpPr>
        <p:spPr>
          <a:xfrm>
            <a:off x="5604736" y="4257190"/>
            <a:ext cx="1606921" cy="705970"/>
          </a:xfrm>
          <a:prstGeom prst="wedgeRoundRectCallout">
            <a:avLst>
              <a:gd name="adj1" fmla="val 11804"/>
              <a:gd name="adj2" fmla="val -97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4th Meeting of EG</a:t>
            </a:r>
            <a:endParaRPr kumimoji="1" lang="ja-JP" altLang="en-US" dirty="0"/>
          </a:p>
        </p:txBody>
      </p:sp>
      <p:sp>
        <p:nvSpPr>
          <p:cNvPr id="44" name="吹き出し: 角を丸めた四角形 43">
            <a:extLst>
              <a:ext uri="{FF2B5EF4-FFF2-40B4-BE49-F238E27FC236}">
                <a16:creationId xmlns:a16="http://schemas.microsoft.com/office/drawing/2014/main" id="{8FE89B0F-CE83-434A-036A-CA2E27E727F6}"/>
              </a:ext>
            </a:extLst>
          </p:cNvPr>
          <p:cNvSpPr/>
          <p:nvPr/>
        </p:nvSpPr>
        <p:spPr>
          <a:xfrm>
            <a:off x="7366753" y="5143003"/>
            <a:ext cx="1687605" cy="1059479"/>
          </a:xfrm>
          <a:prstGeom prst="wedgeRoundRectCallout">
            <a:avLst>
              <a:gd name="adj1" fmla="val -23122"/>
              <a:gd name="adj2" fmla="val -168582"/>
              <a:gd name="adj3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CGAP</a:t>
            </a:r>
          </a:p>
          <a:p>
            <a:pPr algn="ctr"/>
            <a:r>
              <a:rPr kumimoji="1" lang="en-US" altLang="ja-JP" dirty="0"/>
              <a:t>2021</a:t>
            </a:r>
            <a:endParaRPr kumimoji="1" lang="ja-JP" altLang="en-US" dirty="0"/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AF2DC867-90E4-7BE1-F8A6-51013D9646FA}"/>
              </a:ext>
            </a:extLst>
          </p:cNvPr>
          <p:cNvSpPr/>
          <p:nvPr/>
        </p:nvSpPr>
        <p:spPr>
          <a:xfrm>
            <a:off x="7519370" y="4218819"/>
            <a:ext cx="1534988" cy="705970"/>
          </a:xfrm>
          <a:prstGeom prst="wedgeRoundRectCallout">
            <a:avLst>
              <a:gd name="adj1" fmla="val 9836"/>
              <a:gd name="adj2" fmla="val -97500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1st Meeting of WG</a:t>
            </a:r>
            <a:endParaRPr kumimoji="1" lang="ja-JP" altLang="en-US" dirty="0"/>
          </a:p>
        </p:txBody>
      </p:sp>
      <p:sp>
        <p:nvSpPr>
          <p:cNvPr id="45" name="吹き出し: 角を丸めた四角形 44">
            <a:extLst>
              <a:ext uri="{FF2B5EF4-FFF2-40B4-BE49-F238E27FC236}">
                <a16:creationId xmlns:a16="http://schemas.microsoft.com/office/drawing/2014/main" id="{C2465675-BFB2-02BF-8408-691C74C24EB4}"/>
              </a:ext>
            </a:extLst>
          </p:cNvPr>
          <p:cNvSpPr/>
          <p:nvPr/>
        </p:nvSpPr>
        <p:spPr>
          <a:xfrm>
            <a:off x="9179865" y="5127267"/>
            <a:ext cx="1687605" cy="1059479"/>
          </a:xfrm>
          <a:prstGeom prst="wedgeRoundRectCallout">
            <a:avLst>
              <a:gd name="adj1" fmla="val -23122"/>
              <a:gd name="adj2" fmla="val -168582"/>
              <a:gd name="adj3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CGAP</a:t>
            </a:r>
          </a:p>
          <a:p>
            <a:pPr algn="ctr"/>
            <a:r>
              <a:rPr kumimoji="1" lang="en-US" altLang="ja-JP" dirty="0"/>
              <a:t>2022</a:t>
            </a:r>
            <a:endParaRPr kumimoji="1" lang="ja-JP" altLang="en-US" dirty="0"/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726C4F9B-EAFE-FD58-C1C2-10B3D41C0DAA}"/>
              </a:ext>
            </a:extLst>
          </p:cNvPr>
          <p:cNvSpPr/>
          <p:nvPr/>
        </p:nvSpPr>
        <p:spPr>
          <a:xfrm>
            <a:off x="9559732" y="4218819"/>
            <a:ext cx="1534988" cy="705970"/>
          </a:xfrm>
          <a:prstGeom prst="wedgeRoundRectCallout">
            <a:avLst>
              <a:gd name="adj1" fmla="val -13379"/>
              <a:gd name="adj2" fmla="val -101309"/>
              <a:gd name="adj3" fmla="val 16667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3rd Meeting of WG</a:t>
            </a:r>
            <a:endParaRPr kumimoji="1" lang="ja-JP" altLang="en-US" dirty="0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C419F2D2-6557-072F-5D1D-F59C2ACC0851}"/>
              </a:ext>
            </a:extLst>
          </p:cNvPr>
          <p:cNvSpPr/>
          <p:nvPr/>
        </p:nvSpPr>
        <p:spPr>
          <a:xfrm>
            <a:off x="3429906" y="5170395"/>
            <a:ext cx="1687605" cy="1059479"/>
          </a:xfrm>
          <a:prstGeom prst="wedgeRoundRectCallout">
            <a:avLst>
              <a:gd name="adj1" fmla="val -23122"/>
              <a:gd name="adj2" fmla="val -168582"/>
              <a:gd name="adj3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CGAP</a:t>
            </a:r>
          </a:p>
          <a:p>
            <a:pPr algn="ctr"/>
            <a:r>
              <a:rPr kumimoji="1" lang="en-US" altLang="ja-JP" dirty="0"/>
              <a:t>2019</a:t>
            </a:r>
            <a:endParaRPr kumimoji="1" lang="ja-JP" altLang="en-US" dirty="0"/>
          </a:p>
        </p:txBody>
      </p:sp>
      <p:pic>
        <p:nvPicPr>
          <p:cNvPr id="50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94A89B18-18E0-43F6-1A88-969E1368E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58701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9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332C19E-132B-CA42-2D7D-F3ABED0F714D}"/>
              </a:ext>
            </a:extLst>
          </p:cNvPr>
          <p:cNvSpPr/>
          <p:nvPr/>
        </p:nvSpPr>
        <p:spPr>
          <a:xfrm>
            <a:off x="6096000" y="1889312"/>
            <a:ext cx="4998720" cy="397978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39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2. Core Issues of the Project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DD339D-D577-85FE-DB9A-642A6295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446" y="3082766"/>
            <a:ext cx="4664785" cy="2573007"/>
          </a:xfrm>
        </p:spPr>
        <p:txBody>
          <a:bodyPr>
            <a:normAutofit/>
          </a:bodyPr>
          <a:lstStyle/>
          <a:p>
            <a:pPr lvl="1"/>
            <a:r>
              <a:rPr lang="en-US" altLang="ja-JP" sz="2400" dirty="0"/>
              <a:t>Jurisdiction</a:t>
            </a:r>
          </a:p>
          <a:p>
            <a:pPr lvl="1"/>
            <a:r>
              <a:rPr lang="en-US" altLang="ja-JP" sz="2400" dirty="0"/>
              <a:t>Parallel Proceedings</a:t>
            </a:r>
          </a:p>
          <a:p>
            <a:pPr lvl="1"/>
            <a:r>
              <a:rPr lang="en-US" altLang="ja-JP" sz="2400" dirty="0"/>
              <a:t>Related Actions or Claims</a:t>
            </a:r>
          </a:p>
          <a:p>
            <a:pPr marL="201168" lvl="1" indent="0">
              <a:buNone/>
            </a:pPr>
            <a:r>
              <a:rPr lang="ja-JP" altLang="en-US" sz="2400" dirty="0"/>
              <a:t>     ＋</a:t>
            </a:r>
            <a:endParaRPr lang="en-US" altLang="ja-JP" sz="2400" dirty="0"/>
          </a:p>
          <a:p>
            <a:pPr lvl="1"/>
            <a:r>
              <a:rPr lang="en-US" altLang="ja-JP" sz="2400" dirty="0"/>
              <a:t>Flexible Mechanism for Communication among courts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9FB08C9-A582-7461-3406-B78BE42A3E61}"/>
              </a:ext>
            </a:extLst>
          </p:cNvPr>
          <p:cNvSpPr/>
          <p:nvPr/>
        </p:nvSpPr>
        <p:spPr>
          <a:xfrm>
            <a:off x="6629400" y="2154218"/>
            <a:ext cx="1364876" cy="1413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8" name="アーチ 17">
            <a:extLst>
              <a:ext uri="{FF2B5EF4-FFF2-40B4-BE49-F238E27FC236}">
                <a16:creationId xmlns:a16="http://schemas.microsoft.com/office/drawing/2014/main" id="{6C1093D1-83B6-4461-C5EC-236170B12E84}"/>
              </a:ext>
            </a:extLst>
          </p:cNvPr>
          <p:cNvSpPr/>
          <p:nvPr/>
        </p:nvSpPr>
        <p:spPr>
          <a:xfrm rot="10800000">
            <a:off x="6743699" y="3482787"/>
            <a:ext cx="3576919" cy="2172985"/>
          </a:xfrm>
          <a:prstGeom prst="blockArc">
            <a:avLst>
              <a:gd name="adj1" fmla="val 10754061"/>
              <a:gd name="adj2" fmla="val 67325"/>
              <a:gd name="adj3" fmla="val 28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9888E1F-0EBF-CC3C-ACAD-8F5BAF7119DB}"/>
              </a:ext>
            </a:extLst>
          </p:cNvPr>
          <p:cNvSpPr txBox="1"/>
          <p:nvPr/>
        </p:nvSpPr>
        <p:spPr>
          <a:xfrm>
            <a:off x="7210313" y="4953385"/>
            <a:ext cx="2770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Flexible Mechanism</a:t>
            </a:r>
          </a:p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for Communication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FAB275AF-C95E-A76E-8CAD-795B8409DAFD}"/>
              </a:ext>
            </a:extLst>
          </p:cNvPr>
          <p:cNvSpPr/>
          <p:nvPr/>
        </p:nvSpPr>
        <p:spPr>
          <a:xfrm>
            <a:off x="9141759" y="2194074"/>
            <a:ext cx="1364876" cy="1413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62A7EB0A-40FB-CA7C-CA81-3BEC4B1A435B}"/>
              </a:ext>
            </a:extLst>
          </p:cNvPr>
          <p:cNvSpPr/>
          <p:nvPr/>
        </p:nvSpPr>
        <p:spPr>
          <a:xfrm>
            <a:off x="7849720" y="3277873"/>
            <a:ext cx="1364876" cy="1413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4D8C4F1-3CB7-CEB2-D200-BC06658EBA9E}"/>
              </a:ext>
            </a:extLst>
          </p:cNvPr>
          <p:cNvSpPr txBox="1"/>
          <p:nvPr/>
        </p:nvSpPr>
        <p:spPr>
          <a:xfrm>
            <a:off x="6686549" y="2633837"/>
            <a:ext cx="125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Jurisdiction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E4B5113-AFCC-98A7-A34A-74EE81115ED9}"/>
              </a:ext>
            </a:extLst>
          </p:cNvPr>
          <p:cNvSpPr txBox="1"/>
          <p:nvPr/>
        </p:nvSpPr>
        <p:spPr>
          <a:xfrm>
            <a:off x="9214596" y="2451883"/>
            <a:ext cx="1205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Related Actions or Claims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9AC728-270D-312E-D80E-38AADC146818}"/>
              </a:ext>
            </a:extLst>
          </p:cNvPr>
          <p:cNvSpPr txBox="1"/>
          <p:nvPr/>
        </p:nvSpPr>
        <p:spPr>
          <a:xfrm>
            <a:off x="7849720" y="3628064"/>
            <a:ext cx="136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Parallel Proceedings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27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28356B14-38C1-8A33-7D70-0C872359B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58701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FA0D401-3DA6-B7CF-6B77-B9CA54E7DFB8}"/>
              </a:ext>
            </a:extLst>
          </p:cNvPr>
          <p:cNvSpPr/>
          <p:nvPr/>
        </p:nvSpPr>
        <p:spPr>
          <a:xfrm>
            <a:off x="1156446" y="1889312"/>
            <a:ext cx="459889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Remaining issues that are not dealt with           in 2005 Choice of Court Convention and      2019 Judgments Convention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97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3. Objectives and Benefits</a:t>
            </a:r>
            <a:endParaRPr kumimoji="1" lang="ja-JP" altLang="en-US" dirty="0"/>
          </a:p>
        </p:txBody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16348E84-A15F-9851-F9B9-2FBE1B2F1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58701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図表 17">
            <a:extLst>
              <a:ext uri="{FF2B5EF4-FFF2-40B4-BE49-F238E27FC236}">
                <a16:creationId xmlns:a16="http://schemas.microsoft.com/office/drawing/2014/main" id="{A45612E5-E74F-52FF-EFCF-11AB5166C9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8877103"/>
              </p:ext>
            </p:extLst>
          </p:nvPr>
        </p:nvGraphicFramePr>
        <p:xfrm>
          <a:off x="989704" y="1422001"/>
          <a:ext cx="10343478" cy="5190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40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634" y="1085011"/>
            <a:ext cx="6858641" cy="931502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4. Current Discussion in the WG</a:t>
            </a:r>
            <a:endParaRPr kumimoji="1" lang="ja-JP" altLang="en-US" sz="40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F27E83E-F0C9-9437-BD6B-E906386CC0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18" r="3" b="2521"/>
          <a:stretch/>
        </p:blipFill>
        <p:spPr>
          <a:xfrm>
            <a:off x="249413" y="207748"/>
            <a:ext cx="4366766" cy="5314406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コンテンツ プレースホルダー 2">
            <a:extLst>
              <a:ext uri="{FF2B5EF4-FFF2-40B4-BE49-F238E27FC236}">
                <a16:creationId xmlns:a16="http://schemas.microsoft.com/office/drawing/2014/main" id="{7F5B9555-08D2-37B9-494C-5A07D9BD8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021159"/>
              </p:ext>
            </p:extLst>
          </p:nvPr>
        </p:nvGraphicFramePr>
        <p:xfrm>
          <a:off x="4865577" y="1956843"/>
          <a:ext cx="6574973" cy="432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Rectangle 42">
            <a:extLst>
              <a:ext uri="{FF2B5EF4-FFF2-40B4-BE49-F238E27FC236}">
                <a16:creationId xmlns:a16="http://schemas.microsoft.com/office/drawing/2014/main" id="{CADA4CA0-9A57-4FBE-A9E5-24DFC23C3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D3B5F370-B89B-C738-33A3-E97B74D41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58701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68BA85-83B7-39C8-8862-FE556254BEA1}"/>
              </a:ext>
            </a:extLst>
          </p:cNvPr>
          <p:cNvSpPr txBox="1"/>
          <p:nvPr/>
        </p:nvSpPr>
        <p:spPr>
          <a:xfrm>
            <a:off x="249413" y="5522154"/>
            <a:ext cx="44617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Annex II of Annex I to the Report of the Working Group on Jurisdiction</a:t>
            </a:r>
          </a:p>
          <a:p>
            <a:r>
              <a:rPr kumimoji="1" lang="en-US" altLang="ja-JP" sz="1600" dirty="0" err="1"/>
              <a:t>Prel</a:t>
            </a:r>
            <a:r>
              <a:rPr kumimoji="1" lang="en-US" altLang="ja-JP" sz="1600" dirty="0"/>
              <a:t>. Doc. No 7 of February 2022 (2022 CGAP)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067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D762A7-1A05-DAB6-5E8E-D78B02A9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altLang="ja-JP" sz="3600" dirty="0">
                <a:solidFill>
                  <a:srgbClr val="FFFFFF"/>
                </a:solidFill>
              </a:rPr>
              <a:t>5. Concluding Remarks</a:t>
            </a:r>
            <a:endParaRPr kumimoji="1" lang="ja-JP" altLang="en-US" sz="36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0296CB8B-74F4-2504-30A4-926644475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060" y="0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コンテンツ プレースホルダー 2">
            <a:extLst>
              <a:ext uri="{FF2B5EF4-FFF2-40B4-BE49-F238E27FC236}">
                <a16:creationId xmlns:a16="http://schemas.microsoft.com/office/drawing/2014/main" id="{A102727C-542C-CB0A-09AB-92700775BD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81259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544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760726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333C7E7-F666-6F6F-15B5-6C2113F2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928" y="965200"/>
            <a:ext cx="5999002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>
                <a:solidFill>
                  <a:srgbClr val="FFFFFF"/>
                </a:solidFill>
              </a:rPr>
              <a:t>Thank you for your attention</a:t>
            </a:r>
            <a:br>
              <a:rPr kumimoji="1" lang="en-US" altLang="ja-JP">
                <a:solidFill>
                  <a:srgbClr val="FFFFFF"/>
                </a:solidFill>
              </a:rPr>
            </a:br>
            <a:endParaRPr kumimoji="1" lang="en-US" altLang="ja-JP">
              <a:solidFill>
                <a:srgbClr val="FFFFFF"/>
              </a:solidFill>
            </a:endParaRPr>
          </a:p>
        </p:txBody>
      </p:sp>
      <p:pic>
        <p:nvPicPr>
          <p:cNvPr id="4" name="Picture 2" descr="http://buzzschool.asia/wp-content/uploads/2015/06/hitotsubashi.jpg">
            <a:extLst>
              <a:ext uri="{FF2B5EF4-FFF2-40B4-BE49-F238E27FC236}">
                <a16:creationId xmlns:a16="http://schemas.microsoft.com/office/drawing/2014/main" id="{48B2DB09-988B-AD06-D240-C865AAAAF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738" y="456"/>
            <a:ext cx="1330262" cy="93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1FD953-E88F-7F92-8240-CDC371C79FF8}"/>
              </a:ext>
            </a:extLst>
          </p:cNvPr>
          <p:cNvSpPr txBox="1"/>
          <p:nvPr/>
        </p:nvSpPr>
        <p:spPr>
          <a:xfrm>
            <a:off x="1220992" y="4480561"/>
            <a:ext cx="987014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kumimoji="1" lang="en-US" altLang="ja-JP" dirty="0"/>
              <a:t>Keisuke Takeshita</a:t>
            </a:r>
          </a:p>
          <a:p>
            <a:pPr algn="r">
              <a:spcAft>
                <a:spcPts val="600"/>
              </a:spcAft>
            </a:pPr>
            <a:r>
              <a:rPr kumimoji="1" lang="en-US" altLang="ja-JP" dirty="0"/>
              <a:t>Professor of Private International Law</a:t>
            </a:r>
          </a:p>
          <a:p>
            <a:pPr algn="r">
              <a:spcAft>
                <a:spcPts val="600"/>
              </a:spcAft>
            </a:pPr>
            <a:r>
              <a:rPr kumimoji="1" lang="en-US" altLang="ja-JP" dirty="0"/>
              <a:t>Graduate School of Law, </a:t>
            </a:r>
            <a:r>
              <a:rPr kumimoji="1" lang="en-US" altLang="ja-JP" dirty="0" err="1"/>
              <a:t>Hitotsubashi</a:t>
            </a:r>
            <a:r>
              <a:rPr kumimoji="1" lang="en-US" altLang="ja-JP" dirty="0"/>
              <a:t> University (JAPAN)</a:t>
            </a:r>
          </a:p>
          <a:p>
            <a:pPr algn="r">
              <a:spcAft>
                <a:spcPts val="600"/>
              </a:spcAft>
            </a:pPr>
            <a:r>
              <a:rPr kumimoji="1" lang="en-US" altLang="ja-JP" dirty="0" err="1"/>
              <a:t>kei</a:t>
            </a:r>
            <a:r>
              <a:rPr kumimoji="1" lang="en-US" altLang="ja-JP" dirty="0"/>
              <a:t>.</a:t>
            </a:r>
            <a:r>
              <a:rPr kumimoji="1" lang="ja-JP" altLang="en-US" dirty="0"/>
              <a:t>ｔ</a:t>
            </a:r>
            <a:r>
              <a:rPr kumimoji="1" lang="en-US" altLang="ja-JP" dirty="0" err="1"/>
              <a:t>akeshita</a:t>
            </a:r>
            <a:r>
              <a:rPr kumimoji="1" lang="ja-JP" altLang="en-US" dirty="0"/>
              <a:t>＠</a:t>
            </a:r>
            <a:r>
              <a:rPr kumimoji="1" lang="en-US" altLang="ja-JP" dirty="0"/>
              <a:t>r.hit-u.ac.jp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629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1055</TotalTime>
  <Words>464</Words>
  <Application>Microsoft Office PowerPoint</Application>
  <PresentationFormat>ワイド画面</PresentationFormat>
  <Paragraphs>73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レトロスペクト</vt:lpstr>
      <vt:lpstr>HCCH Asia Pacific Week Manila 2022 session 9 Jurisdiction Project </vt:lpstr>
      <vt:lpstr>Introduction</vt:lpstr>
      <vt:lpstr>1. History of the Project</vt:lpstr>
      <vt:lpstr>2. Core Issues of the Project</vt:lpstr>
      <vt:lpstr>3. Objectives and Benefits</vt:lpstr>
      <vt:lpstr>4. Current Discussion in the WG</vt:lpstr>
      <vt:lpstr>5. Concluding Remarks</vt:lpstr>
      <vt:lpstr>Thank you for your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HCCH Asia Pacific Week Manila 2022 session 9 Jurisdiction Project </dc:title>
  <dc:creator>Take Kei</dc:creator>
  <cp:lastModifiedBy>Take Kei</cp:lastModifiedBy>
  <cp:revision>1</cp:revision>
  <dcterms:created xsi:type="dcterms:W3CDTF">2022-10-18T05:33:42Z</dcterms:created>
  <dcterms:modified xsi:type="dcterms:W3CDTF">2022-10-18T23:08:49Z</dcterms:modified>
</cp:coreProperties>
</file>